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707" r:id="rId3"/>
    <p:sldId id="705" r:id="rId4"/>
    <p:sldId id="709" r:id="rId5"/>
    <p:sldId id="708" r:id="rId6"/>
    <p:sldId id="706" r:id="rId7"/>
  </p:sldIdLst>
  <p:sldSz cx="12192000" cy="6858000"/>
  <p:notesSz cx="6858000" cy="9144000"/>
  <p:defaultTextStyle>
    <a:defPPr>
      <a:defRPr lang="de-DE"/>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57" autoAdjust="0"/>
    <p:restoredTop sz="86397" autoAdjust="0"/>
  </p:normalViewPr>
  <p:slideViewPr>
    <p:cSldViewPr snapToGrid="0">
      <p:cViewPr varScale="1">
        <p:scale>
          <a:sx n="141" d="100"/>
          <a:sy n="141" d="100"/>
        </p:scale>
        <p:origin x="930" y="1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156A2-4353-4456-BB7D-F0A2381CE6B3}" type="datetimeFigureOut">
              <a:rPr lang="de-DE" smtClean="0"/>
              <a:t>07.10.2021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E34DC-CB0E-4FD6-8FF4-BB86D6B71C34}" type="slidenum">
              <a:rPr lang="de-DE" smtClean="0"/>
              <a:t>‹Nr.›</a:t>
            </a:fld>
            <a:endParaRPr lang="de-DE"/>
          </a:p>
        </p:txBody>
      </p:sp>
    </p:spTree>
    <p:extLst>
      <p:ext uri="{BB962C8B-B14F-4D97-AF65-F5344CB8AC3E}">
        <p14:creationId xmlns:p14="http://schemas.microsoft.com/office/powerpoint/2010/main" val="147326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userDrawn="1">
            <p:ph type="ctrTitle"/>
          </p:nvPr>
        </p:nvSpPr>
        <p:spPr>
          <a:xfrm>
            <a:off x="864000" y="668406"/>
            <a:ext cx="8400000" cy="1287394"/>
          </a:xfrm>
        </p:spPr>
        <p:txBody>
          <a:bodyPr/>
          <a:lstStyle>
            <a:lvl1pPr>
              <a:defRPr sz="3200">
                <a:latin typeface="+mj-lt"/>
              </a:defRPr>
            </a:lvl1pPr>
          </a:lstStyle>
          <a:p>
            <a:r>
              <a:rPr lang="de-DE"/>
              <a:t>Mastertitelformat bearbeiten</a:t>
            </a:r>
            <a:endParaRPr lang="de-DE" dirty="0"/>
          </a:p>
        </p:txBody>
      </p:sp>
      <p:sp>
        <p:nvSpPr>
          <p:cNvPr id="3" name="Untertitel 2"/>
          <p:cNvSpPr>
            <a:spLocks noGrp="1"/>
          </p:cNvSpPr>
          <p:nvPr userDrawn="1">
            <p:ph type="subTitle" idx="1" hasCustomPrompt="1"/>
          </p:nvPr>
        </p:nvSpPr>
        <p:spPr>
          <a:xfrm>
            <a:off x="864000" y="3920067"/>
            <a:ext cx="10080000" cy="1956858"/>
          </a:xfrm>
        </p:spPr>
        <p:txBody>
          <a:bodyPr tIns="216000"/>
          <a:lstStyle>
            <a:lvl1pPr marL="0" indent="0" algn="l">
              <a:spcBef>
                <a:spcPts val="300"/>
              </a:spcBef>
              <a:buNone/>
              <a:defRPr sz="1400" b="1" i="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Bezeichnung Teilprojekt</a:t>
            </a:r>
          </a:p>
          <a:p>
            <a:endParaRPr lang="de-DE" dirty="0"/>
          </a:p>
          <a:p>
            <a:r>
              <a:rPr lang="de-DE" dirty="0"/>
              <a:t>Ort, Datum</a:t>
            </a:r>
          </a:p>
        </p:txBody>
      </p:sp>
      <p:pic>
        <p:nvPicPr>
          <p:cNvPr id="19" name="Grafik 18">
            <a:extLst>
              <a:ext uri="{FF2B5EF4-FFF2-40B4-BE49-F238E27FC236}">
                <a16:creationId xmlns:a16="http://schemas.microsoft.com/office/drawing/2014/main" id="{22AE25A9-A366-4562-B49F-D3149121C7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7250" y="173037"/>
            <a:ext cx="1864482" cy="264674"/>
          </a:xfrm>
          <a:prstGeom prst="rect">
            <a:avLst/>
          </a:prstGeom>
          <a:noFill/>
          <a:ln>
            <a:noFill/>
          </a:ln>
        </p:spPr>
      </p:pic>
      <p:grpSp>
        <p:nvGrpSpPr>
          <p:cNvPr id="17" name="Gruppieren 16">
            <a:extLst>
              <a:ext uri="{FF2B5EF4-FFF2-40B4-BE49-F238E27FC236}">
                <a16:creationId xmlns:a16="http://schemas.microsoft.com/office/drawing/2014/main" id="{7C04B842-0661-4D42-9B25-E648BF6F9FD1}"/>
              </a:ext>
            </a:extLst>
          </p:cNvPr>
          <p:cNvGrpSpPr/>
          <p:nvPr userDrawn="1"/>
        </p:nvGrpSpPr>
        <p:grpSpPr>
          <a:xfrm>
            <a:off x="0" y="1703388"/>
            <a:ext cx="422276" cy="4398640"/>
            <a:chOff x="0" y="1703388"/>
            <a:chExt cx="422276" cy="4398640"/>
          </a:xfrm>
        </p:grpSpPr>
        <p:sp>
          <p:nvSpPr>
            <p:cNvPr id="20" name="Freeform 12">
              <a:extLst>
                <a:ext uri="{FF2B5EF4-FFF2-40B4-BE49-F238E27FC236}">
                  <a16:creationId xmlns:a16="http://schemas.microsoft.com/office/drawing/2014/main" id="{C343F913-2BE0-4F38-85F7-0A64D43628A6}"/>
                </a:ext>
              </a:extLst>
            </p:cNvPr>
            <p:cNvSpPr>
              <a:spLocks/>
            </p:cNvSpPr>
            <p:nvPr userDrawn="1"/>
          </p:nvSpPr>
          <p:spPr bwMode="auto">
            <a:xfrm>
              <a:off x="0" y="1703388"/>
              <a:ext cx="334963" cy="496887"/>
            </a:xfrm>
            <a:custGeom>
              <a:avLst/>
              <a:gdLst>
                <a:gd name="T0" fmla="*/ 0 w 211"/>
                <a:gd name="T1" fmla="*/ 0 h 313"/>
                <a:gd name="T2" fmla="*/ 0 w 211"/>
                <a:gd name="T3" fmla="*/ 63 h 313"/>
                <a:gd name="T4" fmla="*/ 138 w 211"/>
                <a:gd name="T5" fmla="*/ 63 h 313"/>
                <a:gd name="T6" fmla="*/ 138 w 211"/>
                <a:gd name="T7" fmla="*/ 126 h 313"/>
                <a:gd name="T8" fmla="*/ 0 w 211"/>
                <a:gd name="T9" fmla="*/ 126 h 313"/>
                <a:gd name="T10" fmla="*/ 0 w 211"/>
                <a:gd name="T11" fmla="*/ 189 h 313"/>
                <a:gd name="T12" fmla="*/ 138 w 211"/>
                <a:gd name="T13" fmla="*/ 189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6"/>
                  </a:lnTo>
                  <a:lnTo>
                    <a:pt x="0" y="126"/>
                  </a:lnTo>
                  <a:lnTo>
                    <a:pt x="0" y="189"/>
                  </a:lnTo>
                  <a:lnTo>
                    <a:pt x="138" y="189"/>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13">
              <a:extLst>
                <a:ext uri="{FF2B5EF4-FFF2-40B4-BE49-F238E27FC236}">
                  <a16:creationId xmlns:a16="http://schemas.microsoft.com/office/drawing/2014/main" id="{B9723A60-5AE4-427A-B88F-07BF34D3A2BC}"/>
                </a:ext>
              </a:extLst>
            </p:cNvPr>
            <p:cNvSpPr>
              <a:spLocks/>
            </p:cNvSpPr>
            <p:nvPr userDrawn="1"/>
          </p:nvSpPr>
          <p:spPr bwMode="auto">
            <a:xfrm>
              <a:off x="0" y="2712918"/>
              <a:ext cx="334963" cy="495300"/>
            </a:xfrm>
            <a:custGeom>
              <a:avLst/>
              <a:gdLst>
                <a:gd name="T0" fmla="*/ 0 w 211"/>
                <a:gd name="T1" fmla="*/ 0 h 312"/>
                <a:gd name="T2" fmla="*/ 0 w 211"/>
                <a:gd name="T3" fmla="*/ 62 h 312"/>
                <a:gd name="T4" fmla="*/ 138 w 211"/>
                <a:gd name="T5" fmla="*/ 62 h 312"/>
                <a:gd name="T6" fmla="*/ 138 w 211"/>
                <a:gd name="T7" fmla="*/ 125 h 312"/>
                <a:gd name="T8" fmla="*/ 0 w 211"/>
                <a:gd name="T9" fmla="*/ 125 h 312"/>
                <a:gd name="T10" fmla="*/ 0 w 211"/>
                <a:gd name="T11" fmla="*/ 187 h 312"/>
                <a:gd name="T12" fmla="*/ 138 w 211"/>
                <a:gd name="T13" fmla="*/ 187 h 312"/>
                <a:gd name="T14" fmla="*/ 138 w 211"/>
                <a:gd name="T15" fmla="*/ 250 h 312"/>
                <a:gd name="T16" fmla="*/ 0 w 211"/>
                <a:gd name="T17" fmla="*/ 250 h 312"/>
                <a:gd name="T18" fmla="*/ 0 w 211"/>
                <a:gd name="T19" fmla="*/ 312 h 312"/>
                <a:gd name="T20" fmla="*/ 211 w 211"/>
                <a:gd name="T21" fmla="*/ 312 h 312"/>
                <a:gd name="T22" fmla="*/ 211 w 211"/>
                <a:gd name="T23" fmla="*/ 0 h 312"/>
                <a:gd name="T24" fmla="*/ 0 w 211"/>
                <a:gd name="T25"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2">
                  <a:moveTo>
                    <a:pt x="0" y="0"/>
                  </a:moveTo>
                  <a:lnTo>
                    <a:pt x="0" y="62"/>
                  </a:lnTo>
                  <a:lnTo>
                    <a:pt x="138" y="62"/>
                  </a:lnTo>
                  <a:lnTo>
                    <a:pt x="138" y="125"/>
                  </a:lnTo>
                  <a:lnTo>
                    <a:pt x="0" y="125"/>
                  </a:lnTo>
                  <a:lnTo>
                    <a:pt x="0" y="187"/>
                  </a:lnTo>
                  <a:lnTo>
                    <a:pt x="138" y="187"/>
                  </a:lnTo>
                  <a:lnTo>
                    <a:pt x="138" y="250"/>
                  </a:lnTo>
                  <a:lnTo>
                    <a:pt x="0" y="250"/>
                  </a:lnTo>
                  <a:lnTo>
                    <a:pt x="0" y="312"/>
                  </a:lnTo>
                  <a:lnTo>
                    <a:pt x="211" y="312"/>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14">
              <a:extLst>
                <a:ext uri="{FF2B5EF4-FFF2-40B4-BE49-F238E27FC236}">
                  <a16:creationId xmlns:a16="http://schemas.microsoft.com/office/drawing/2014/main" id="{85F8A8C6-44AD-4857-8E5E-33475615C199}"/>
                </a:ext>
              </a:extLst>
            </p:cNvPr>
            <p:cNvSpPr>
              <a:spLocks/>
            </p:cNvSpPr>
            <p:nvPr userDrawn="1"/>
          </p:nvSpPr>
          <p:spPr bwMode="auto">
            <a:xfrm>
              <a:off x="0" y="372086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15">
              <a:extLst>
                <a:ext uri="{FF2B5EF4-FFF2-40B4-BE49-F238E27FC236}">
                  <a16:creationId xmlns:a16="http://schemas.microsoft.com/office/drawing/2014/main" id="{6EFB9851-2B3B-48C5-B54D-5FDF4E8D0003}"/>
                </a:ext>
              </a:extLst>
            </p:cNvPr>
            <p:cNvSpPr>
              <a:spLocks/>
            </p:cNvSpPr>
            <p:nvPr userDrawn="1"/>
          </p:nvSpPr>
          <p:spPr bwMode="auto">
            <a:xfrm>
              <a:off x="0" y="473039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16">
              <a:extLst>
                <a:ext uri="{FF2B5EF4-FFF2-40B4-BE49-F238E27FC236}">
                  <a16:creationId xmlns:a16="http://schemas.microsoft.com/office/drawing/2014/main" id="{F692A986-A07A-4A05-A2B8-26EC972AD061}"/>
                </a:ext>
              </a:extLst>
            </p:cNvPr>
            <p:cNvSpPr>
              <a:spLocks/>
            </p:cNvSpPr>
            <p:nvPr userDrawn="1"/>
          </p:nvSpPr>
          <p:spPr bwMode="auto">
            <a:xfrm>
              <a:off x="0" y="560514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Rectangle 17">
              <a:extLst>
                <a:ext uri="{FF2B5EF4-FFF2-40B4-BE49-F238E27FC236}">
                  <a16:creationId xmlns:a16="http://schemas.microsoft.com/office/drawing/2014/main" id="{44663675-9EAE-4EC2-B2DC-3C508A96EE66}"/>
                </a:ext>
              </a:extLst>
            </p:cNvPr>
            <p:cNvSpPr>
              <a:spLocks noChangeArrowheads="1"/>
            </p:cNvSpPr>
            <p:nvPr userDrawn="1"/>
          </p:nvSpPr>
          <p:spPr bwMode="auto">
            <a:xfrm>
              <a:off x="334963" y="1703388"/>
              <a:ext cx="87313" cy="7937"/>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Rectangle 18">
              <a:extLst>
                <a:ext uri="{FF2B5EF4-FFF2-40B4-BE49-F238E27FC236}">
                  <a16:creationId xmlns:a16="http://schemas.microsoft.com/office/drawing/2014/main" id="{BC3D4380-51AE-4624-9516-0D24FAF6EE4C}"/>
                </a:ext>
              </a:extLst>
            </p:cNvPr>
            <p:cNvSpPr>
              <a:spLocks noChangeArrowheads="1"/>
            </p:cNvSpPr>
            <p:nvPr userDrawn="1"/>
          </p:nvSpPr>
          <p:spPr bwMode="auto">
            <a:xfrm>
              <a:off x="334963" y="2290763"/>
              <a:ext cx="87313" cy="44450"/>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Rectangle 19">
              <a:extLst>
                <a:ext uri="{FF2B5EF4-FFF2-40B4-BE49-F238E27FC236}">
                  <a16:creationId xmlns:a16="http://schemas.microsoft.com/office/drawing/2014/main" id="{B2929171-E49D-46E1-B664-6C6B08B01A28}"/>
                </a:ext>
              </a:extLst>
            </p:cNvPr>
            <p:cNvSpPr>
              <a:spLocks noChangeArrowheads="1"/>
            </p:cNvSpPr>
            <p:nvPr userDrawn="1"/>
          </p:nvSpPr>
          <p:spPr bwMode="auto">
            <a:xfrm>
              <a:off x="334963" y="2712918"/>
              <a:ext cx="87313" cy="71437"/>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Rectangle 20">
              <a:extLst>
                <a:ext uri="{FF2B5EF4-FFF2-40B4-BE49-F238E27FC236}">
                  <a16:creationId xmlns:a16="http://schemas.microsoft.com/office/drawing/2014/main" id="{B44D7C01-7BEB-40B5-96ED-28FEF4658B97}"/>
                </a:ext>
              </a:extLst>
            </p:cNvPr>
            <p:cNvSpPr>
              <a:spLocks noChangeArrowheads="1"/>
            </p:cNvSpPr>
            <p:nvPr userDrawn="1"/>
          </p:nvSpPr>
          <p:spPr bwMode="auto">
            <a:xfrm>
              <a:off x="334963" y="3205162"/>
              <a:ext cx="87313" cy="284162"/>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Rectangle 21">
              <a:extLst>
                <a:ext uri="{FF2B5EF4-FFF2-40B4-BE49-F238E27FC236}">
                  <a16:creationId xmlns:a16="http://schemas.microsoft.com/office/drawing/2014/main" id="{E8BE7233-D9B4-4CF6-9FB5-BD74744CE53F}"/>
                </a:ext>
              </a:extLst>
            </p:cNvPr>
            <p:cNvSpPr>
              <a:spLocks noChangeArrowheads="1"/>
            </p:cNvSpPr>
            <p:nvPr userDrawn="1"/>
          </p:nvSpPr>
          <p:spPr bwMode="auto">
            <a:xfrm>
              <a:off x="334963" y="3720861"/>
              <a:ext cx="87313" cy="1884279"/>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86932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liennummernplatzhalter 5">
            <a:extLst>
              <a:ext uri="{FF2B5EF4-FFF2-40B4-BE49-F238E27FC236}">
                <a16:creationId xmlns:a16="http://schemas.microsoft.com/office/drawing/2014/main" id="{F7DD91DC-7431-4104-A024-D9C8D4A1FB20}"/>
              </a:ext>
            </a:extLst>
          </p:cNvPr>
          <p:cNvSpPr>
            <a:spLocks noGrp="1"/>
          </p:cNvSpPr>
          <p:nvPr>
            <p:ph type="sldNum" sz="quarter" idx="11"/>
          </p:nvPr>
        </p:nvSpPr>
        <p:spPr/>
        <p:txBody>
          <a:bodyPr/>
          <a:lstStyle>
            <a:lvl1pPr>
              <a:defRPr/>
            </a:lvl1pPr>
          </a:lstStyle>
          <a:p>
            <a:fld id="{7587E5C7-254F-4C9B-8C93-DBB36D263108}" type="slidenum">
              <a:rPr lang="de-DE" smtClean="0"/>
              <a:t>‹Nr.›</a:t>
            </a:fld>
            <a:endParaRPr lang="de-DE"/>
          </a:p>
        </p:txBody>
      </p:sp>
      <p:sp>
        <p:nvSpPr>
          <p:cNvPr id="4" name="Fußzeilenplatzhalter 3">
            <a:extLst>
              <a:ext uri="{FF2B5EF4-FFF2-40B4-BE49-F238E27FC236}">
                <a16:creationId xmlns:a16="http://schemas.microsoft.com/office/drawing/2014/main" id="{128C8E5E-F3F9-41F1-ABAB-B58B28286578}"/>
              </a:ext>
            </a:extLst>
          </p:cNvPr>
          <p:cNvSpPr>
            <a:spLocks noGrp="1"/>
          </p:cNvSpPr>
          <p:nvPr>
            <p:ph type="ftr" sz="quarter" idx="12"/>
          </p:nvPr>
        </p:nvSpPr>
        <p:spPr/>
        <p:txBody>
          <a:bodyPr/>
          <a:lstStyle/>
          <a:p>
            <a:endParaRPr lang="de-DE"/>
          </a:p>
        </p:txBody>
      </p:sp>
    </p:spTree>
    <p:extLst>
      <p:ext uri="{BB962C8B-B14F-4D97-AF65-F5344CB8AC3E}">
        <p14:creationId xmlns:p14="http://schemas.microsoft.com/office/powerpoint/2010/main" val="83061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Schluss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F8FFD32-C8DB-467D-9CA5-E261FAE470D8}"/>
              </a:ext>
            </a:extLst>
          </p:cNvPr>
          <p:cNvSpPr/>
          <p:nvPr/>
        </p:nvSpPr>
        <p:spPr>
          <a:xfrm>
            <a:off x="0" y="0"/>
            <a:ext cx="12192000"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0"/>
          </a:p>
        </p:txBody>
      </p:sp>
      <p:pic>
        <p:nvPicPr>
          <p:cNvPr id="9" name="Grafik 8">
            <a:extLst>
              <a:ext uri="{FF2B5EF4-FFF2-40B4-BE49-F238E27FC236}">
                <a16:creationId xmlns:a16="http://schemas.microsoft.com/office/drawing/2014/main" id="{0AAEBE8F-758D-48B6-9DEF-4F143A2445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57267" y="173037"/>
            <a:ext cx="2485976" cy="264674"/>
          </a:xfrm>
          <a:prstGeom prst="rect">
            <a:avLst/>
          </a:prstGeom>
          <a:noFill/>
          <a:ln>
            <a:noFill/>
          </a:ln>
        </p:spPr>
      </p:pic>
      <p:pic>
        <p:nvPicPr>
          <p:cNvPr id="7" name="Grafik 6">
            <a:extLst>
              <a:ext uri="{FF2B5EF4-FFF2-40B4-BE49-F238E27FC236}">
                <a16:creationId xmlns:a16="http://schemas.microsoft.com/office/drawing/2014/main" id="{E5E44E9F-948A-4FCC-BBC0-0A366A99C376}"/>
              </a:ext>
            </a:extLst>
          </p:cNvPr>
          <p:cNvPicPr>
            <a:picLocks noChangeAspect="1"/>
          </p:cNvPicPr>
          <p:nvPr userDrawn="1"/>
        </p:nvPicPr>
        <p:blipFill>
          <a:blip r:embed="rId3"/>
          <a:stretch>
            <a:fillRect/>
          </a:stretch>
        </p:blipFill>
        <p:spPr>
          <a:xfrm>
            <a:off x="2962102" y="1691858"/>
            <a:ext cx="6267796" cy="3050771"/>
          </a:xfrm>
          <a:prstGeom prst="rect">
            <a:avLst/>
          </a:prstGeom>
        </p:spPr>
      </p:pic>
    </p:spTree>
    <p:extLst>
      <p:ext uri="{BB962C8B-B14F-4D97-AF65-F5344CB8AC3E}">
        <p14:creationId xmlns:p14="http://schemas.microsoft.com/office/powerpoint/2010/main" val="288777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64000" y="660400"/>
            <a:ext cx="10800000" cy="864000"/>
          </a:xfrm>
        </p:spPr>
        <p:txBody>
          <a:bodyPr/>
          <a:lstStyle>
            <a:lvl1pPr>
              <a:defRPr>
                <a:latin typeface="+mj-lt"/>
              </a:defRPr>
            </a:lvl1pPr>
          </a:lstStyle>
          <a:p>
            <a:r>
              <a:rPr lang="de-DE"/>
              <a:t>Mastertitelformat bearbeiten</a:t>
            </a:r>
            <a:endParaRPr lang="de-DE" dirty="0"/>
          </a:p>
        </p:txBody>
      </p:sp>
      <p:sp>
        <p:nvSpPr>
          <p:cNvPr id="3" name="Inhaltsplatzhalter 2"/>
          <p:cNvSpPr>
            <a:spLocks noGrp="1"/>
          </p:cNvSpPr>
          <p:nvPr>
            <p:ph idx="1"/>
          </p:nvPr>
        </p:nvSpPr>
        <p:spPr>
          <a:xfrm>
            <a:off x="864000" y="1692000"/>
            <a:ext cx="10800000" cy="4536000"/>
          </a:xfrm>
        </p:spPr>
        <p:txBody>
          <a:bodyPr/>
          <a:lstStyle/>
          <a:p>
            <a:pPr lvl="0"/>
            <a:r>
              <a:rPr lang="de-DE"/>
              <a:t>Mastertextformat bearbeiten</a:t>
            </a:r>
          </a:p>
          <a:p>
            <a:pPr lvl="1"/>
            <a:r>
              <a:rPr lang="de-DE"/>
              <a:t>Zweite Ebene</a:t>
            </a:r>
          </a:p>
          <a:p>
            <a:pPr lvl="2"/>
            <a:r>
              <a:rPr lang="de-DE"/>
              <a:t>Dritte Ebene</a:t>
            </a:r>
          </a:p>
          <a:p>
            <a:pPr lvl="3"/>
            <a:r>
              <a:rPr lang="de-DE"/>
              <a:t>Vierte Ebene</a:t>
            </a:r>
          </a:p>
        </p:txBody>
      </p:sp>
      <p:sp>
        <p:nvSpPr>
          <p:cNvPr id="7" name="Fußzeilenplatzhalter 6">
            <a:extLst>
              <a:ext uri="{FF2B5EF4-FFF2-40B4-BE49-F238E27FC236}">
                <a16:creationId xmlns:a16="http://schemas.microsoft.com/office/drawing/2014/main" id="{7139E4AF-1944-42F2-B0F7-554DBFBE1BBA}"/>
              </a:ext>
            </a:extLst>
          </p:cNvPr>
          <p:cNvSpPr>
            <a:spLocks noGrp="1"/>
          </p:cNvSpPr>
          <p:nvPr>
            <p:ph type="ftr" sz="quarter" idx="10"/>
          </p:nvPr>
        </p:nvSpPr>
        <p:spPr/>
        <p:txBody>
          <a:bodyPr/>
          <a:lstStyle/>
          <a:p>
            <a:endParaRPr lang="de-DE"/>
          </a:p>
        </p:txBody>
      </p:sp>
      <p:sp>
        <p:nvSpPr>
          <p:cNvPr id="8" name="Foliennummernplatzhalter 7">
            <a:extLst>
              <a:ext uri="{FF2B5EF4-FFF2-40B4-BE49-F238E27FC236}">
                <a16:creationId xmlns:a16="http://schemas.microsoft.com/office/drawing/2014/main" id="{F5BDC62F-F7AF-48EB-BC1E-950B6169642A}"/>
              </a:ext>
            </a:extLst>
          </p:cNvPr>
          <p:cNvSpPr>
            <a:spLocks noGrp="1"/>
          </p:cNvSpPr>
          <p:nvPr>
            <p:ph type="sldNum" sz="quarter" idx="11"/>
          </p:nvPr>
        </p:nvSpPr>
        <p:spPr/>
        <p:txBody>
          <a:bodyPr/>
          <a:lstStyle/>
          <a:p>
            <a:fld id="{7587E5C7-254F-4C9B-8C93-DBB36D263108}" type="slidenum">
              <a:rPr lang="de-DE" smtClean="0"/>
              <a:t>‹Nr.›</a:t>
            </a:fld>
            <a:endParaRPr lang="de-DE"/>
          </a:p>
        </p:txBody>
      </p:sp>
    </p:spTree>
    <p:extLst>
      <p:ext uri="{BB962C8B-B14F-4D97-AF65-F5344CB8AC3E}">
        <p14:creationId xmlns:p14="http://schemas.microsoft.com/office/powerpoint/2010/main" val="151022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haltsverzeichnis">
    <p:spTree>
      <p:nvGrpSpPr>
        <p:cNvPr id="1" name=""/>
        <p:cNvGrpSpPr/>
        <p:nvPr/>
      </p:nvGrpSpPr>
      <p:grpSpPr>
        <a:xfrm>
          <a:off x="0" y="0"/>
          <a:ext cx="0" cy="0"/>
          <a:chOff x="0" y="0"/>
          <a:chExt cx="0" cy="0"/>
        </a:xfrm>
      </p:grpSpPr>
      <p:sp>
        <p:nvSpPr>
          <p:cNvPr id="2" name="Titel 1"/>
          <p:cNvSpPr>
            <a:spLocks noGrp="1"/>
          </p:cNvSpPr>
          <p:nvPr>
            <p:ph type="title"/>
          </p:nvPr>
        </p:nvSpPr>
        <p:spPr>
          <a:xfrm>
            <a:off x="864000" y="660400"/>
            <a:ext cx="10800000" cy="900000"/>
          </a:xfrm>
        </p:spPr>
        <p:txBody>
          <a:bodyPr/>
          <a:lstStyle>
            <a:lvl1pPr>
              <a:defRPr>
                <a:latin typeface="+mj-lt"/>
              </a:defRPr>
            </a:lvl1pPr>
          </a:lstStyle>
          <a:p>
            <a:r>
              <a:rPr lang="de-DE"/>
              <a:t>Mastertitelformat bearbeiten</a:t>
            </a:r>
            <a:endParaRPr lang="de-DE" dirty="0"/>
          </a:p>
        </p:txBody>
      </p:sp>
      <p:sp>
        <p:nvSpPr>
          <p:cNvPr id="8" name="Foliennummernplatzhalter 6">
            <a:extLst>
              <a:ext uri="{FF2B5EF4-FFF2-40B4-BE49-F238E27FC236}">
                <a16:creationId xmlns:a16="http://schemas.microsoft.com/office/drawing/2014/main" id="{C1CFD702-A75F-4F67-A3F3-A3935C88EDD4}"/>
              </a:ext>
            </a:extLst>
          </p:cNvPr>
          <p:cNvSpPr>
            <a:spLocks noGrp="1"/>
          </p:cNvSpPr>
          <p:nvPr>
            <p:ph type="sldNum" sz="quarter" idx="11"/>
          </p:nvPr>
        </p:nvSpPr>
        <p:spPr/>
        <p:txBody>
          <a:bodyPr/>
          <a:lstStyle>
            <a:lvl1pPr>
              <a:defRPr/>
            </a:lvl1pPr>
          </a:lstStyle>
          <a:p>
            <a:fld id="{7587E5C7-254F-4C9B-8C93-DBB36D263108}" type="slidenum">
              <a:rPr lang="de-DE" smtClean="0"/>
              <a:t>‹Nr.›</a:t>
            </a:fld>
            <a:endParaRPr lang="de-DE"/>
          </a:p>
        </p:txBody>
      </p:sp>
      <p:sp>
        <p:nvSpPr>
          <p:cNvPr id="9" name="Fußzeilenplatzhalter 8">
            <a:extLst>
              <a:ext uri="{FF2B5EF4-FFF2-40B4-BE49-F238E27FC236}">
                <a16:creationId xmlns:a16="http://schemas.microsoft.com/office/drawing/2014/main" id="{8A75485B-7275-44C6-A47B-4A3B0D5F0FF8}"/>
              </a:ext>
            </a:extLst>
          </p:cNvPr>
          <p:cNvSpPr>
            <a:spLocks noGrp="1"/>
          </p:cNvSpPr>
          <p:nvPr>
            <p:ph type="ftr" sz="quarter" idx="12"/>
          </p:nvPr>
        </p:nvSpPr>
        <p:spPr/>
        <p:txBody>
          <a:bodyPr/>
          <a:lstStyle/>
          <a:p>
            <a:endParaRPr lang="de-DE"/>
          </a:p>
        </p:txBody>
      </p:sp>
      <p:sp>
        <p:nvSpPr>
          <p:cNvPr id="11" name="Textplatzhalter 10">
            <a:extLst>
              <a:ext uri="{FF2B5EF4-FFF2-40B4-BE49-F238E27FC236}">
                <a16:creationId xmlns:a16="http://schemas.microsoft.com/office/drawing/2014/main" id="{B1FAB922-3D89-4C93-8A10-F1931DA091D5}"/>
              </a:ext>
            </a:extLst>
          </p:cNvPr>
          <p:cNvSpPr>
            <a:spLocks noGrp="1"/>
          </p:cNvSpPr>
          <p:nvPr>
            <p:ph type="body" sz="quarter" idx="13"/>
          </p:nvPr>
        </p:nvSpPr>
        <p:spPr>
          <a:xfrm>
            <a:off x="864000" y="1692000"/>
            <a:ext cx="10800000" cy="4536000"/>
          </a:xfrm>
        </p:spPr>
        <p:txBody>
          <a:bodyPr/>
          <a:lstStyle>
            <a:lvl1pPr marL="342000" indent="-342000">
              <a:spcBef>
                <a:spcPts val="900"/>
              </a:spcBef>
              <a:buClr>
                <a:schemeClr val="accent1"/>
              </a:buClr>
              <a:buFont typeface="Arial" panose="020B0604020202020204" pitchFamily="34" charset="0"/>
              <a:buChar char="►"/>
              <a:tabLst>
                <a:tab pos="3240000" algn="r"/>
              </a:tabLst>
              <a:defRPr sz="2000" b="1"/>
            </a:lvl1pPr>
            <a:lvl2pPr marL="342000" indent="-342000">
              <a:spcBef>
                <a:spcPts val="900"/>
              </a:spcBef>
              <a:buClr>
                <a:schemeClr val="accent3"/>
              </a:buClr>
              <a:buFont typeface="Wingdings 3" panose="05040102010807070707" pitchFamily="18" charset="2"/>
              <a:buChar char="u"/>
              <a:tabLst>
                <a:tab pos="3240000" algn="r"/>
              </a:tabLst>
              <a:defRPr sz="2000"/>
            </a:lvl2pPr>
            <a:lvl3pPr marL="612000" indent="-270000">
              <a:buFont typeface="Arial" panose="020B0604020202020204" pitchFamily="34" charset="0"/>
              <a:buChar char="•"/>
              <a:tabLst>
                <a:tab pos="3240000" algn="r"/>
              </a:tabLst>
              <a:defRPr sz="1800"/>
            </a:lvl3pPr>
            <a:lvl4pPr>
              <a:tabLst>
                <a:tab pos="3942000" algn="r"/>
              </a:tabLst>
              <a:defRPr/>
            </a:lvl4pPr>
          </a:lstStyle>
          <a:p>
            <a:pPr lvl="0"/>
            <a:r>
              <a:rPr lang="de-DE"/>
              <a:t>Mastertextformat bearbeiten</a:t>
            </a:r>
          </a:p>
          <a:p>
            <a:pPr lvl="1"/>
            <a:r>
              <a:rPr lang="de-DE"/>
              <a:t>Zweite Ebene</a:t>
            </a:r>
          </a:p>
          <a:p>
            <a:pPr lvl="2"/>
            <a:r>
              <a:rPr lang="de-DE"/>
              <a:t>Dritte Ebene</a:t>
            </a:r>
          </a:p>
        </p:txBody>
      </p:sp>
    </p:spTree>
    <p:extLst>
      <p:ext uri="{BB962C8B-B14F-4D97-AF65-F5344CB8AC3E}">
        <p14:creationId xmlns:p14="http://schemas.microsoft.com/office/powerpoint/2010/main" val="100920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864000" y="660400"/>
            <a:ext cx="10800000" cy="864000"/>
          </a:xfrm>
        </p:spPr>
        <p:txBody>
          <a:bodyPr/>
          <a:lstStyle>
            <a:lvl1pPr>
              <a:defRPr>
                <a:latin typeface="+mj-lt"/>
              </a:defRPr>
            </a:lvl1pPr>
          </a:lstStyle>
          <a:p>
            <a:r>
              <a:rPr lang="de-DE"/>
              <a:t>Mastertitelformat bearbeiten</a:t>
            </a:r>
            <a:endParaRPr lang="de-DE" dirty="0"/>
          </a:p>
        </p:txBody>
      </p:sp>
      <p:sp>
        <p:nvSpPr>
          <p:cNvPr id="6" name="Foliennummernplatzhalter 6">
            <a:extLst>
              <a:ext uri="{FF2B5EF4-FFF2-40B4-BE49-F238E27FC236}">
                <a16:creationId xmlns:a16="http://schemas.microsoft.com/office/drawing/2014/main" id="{5E0B4136-81C6-46A7-B228-1EEB2735A164}"/>
              </a:ext>
            </a:extLst>
          </p:cNvPr>
          <p:cNvSpPr>
            <a:spLocks noGrp="1"/>
          </p:cNvSpPr>
          <p:nvPr>
            <p:ph type="sldNum" sz="quarter" idx="11"/>
          </p:nvPr>
        </p:nvSpPr>
        <p:spPr/>
        <p:txBody>
          <a:bodyPr/>
          <a:lstStyle>
            <a:lvl1pPr>
              <a:defRPr/>
            </a:lvl1pPr>
          </a:lstStyle>
          <a:p>
            <a:fld id="{7587E5C7-254F-4C9B-8C93-DBB36D263108}" type="slidenum">
              <a:rPr lang="de-DE" smtClean="0"/>
              <a:t>‹Nr.›</a:t>
            </a:fld>
            <a:endParaRPr lang="de-DE"/>
          </a:p>
        </p:txBody>
      </p:sp>
      <p:sp>
        <p:nvSpPr>
          <p:cNvPr id="7" name="Fußzeilenplatzhalter 6">
            <a:extLst>
              <a:ext uri="{FF2B5EF4-FFF2-40B4-BE49-F238E27FC236}">
                <a16:creationId xmlns:a16="http://schemas.microsoft.com/office/drawing/2014/main" id="{3F3573A8-F42B-4F68-BCFF-9CE031AFA055}"/>
              </a:ext>
            </a:extLst>
          </p:cNvPr>
          <p:cNvSpPr>
            <a:spLocks noGrp="1"/>
          </p:cNvSpPr>
          <p:nvPr>
            <p:ph type="ftr" sz="quarter" idx="12"/>
          </p:nvPr>
        </p:nvSpPr>
        <p:spPr/>
        <p:txBody>
          <a:bodyPr/>
          <a:lstStyle/>
          <a:p>
            <a:endParaRPr lang="de-DE"/>
          </a:p>
        </p:txBody>
      </p:sp>
      <p:sp>
        <p:nvSpPr>
          <p:cNvPr id="9" name="Textplatzhalter 8">
            <a:extLst>
              <a:ext uri="{FF2B5EF4-FFF2-40B4-BE49-F238E27FC236}">
                <a16:creationId xmlns:a16="http://schemas.microsoft.com/office/drawing/2014/main" id="{46514186-F001-4887-9718-87E1F7A5A323}"/>
              </a:ext>
            </a:extLst>
          </p:cNvPr>
          <p:cNvSpPr>
            <a:spLocks noGrp="1"/>
          </p:cNvSpPr>
          <p:nvPr>
            <p:ph type="body" sz="quarter" idx="13"/>
          </p:nvPr>
        </p:nvSpPr>
        <p:spPr>
          <a:xfrm>
            <a:off x="864000" y="1692000"/>
            <a:ext cx="5280000" cy="4535487"/>
          </a:xfrm>
        </p:spPr>
        <p:txBody>
          <a:bodyPr/>
          <a:lstStyle/>
          <a:p>
            <a:pPr lvl="0"/>
            <a:r>
              <a:rPr lang="de-DE"/>
              <a:t>Mastertextformat bearbeiten</a:t>
            </a:r>
          </a:p>
          <a:p>
            <a:pPr lvl="1"/>
            <a:r>
              <a:rPr lang="de-DE"/>
              <a:t>Zweite Ebene</a:t>
            </a:r>
          </a:p>
          <a:p>
            <a:pPr lvl="2"/>
            <a:r>
              <a:rPr lang="de-DE"/>
              <a:t>Dritte Ebene</a:t>
            </a:r>
          </a:p>
          <a:p>
            <a:pPr lvl="3"/>
            <a:r>
              <a:rPr lang="de-DE"/>
              <a:t>Vierte Ebene</a:t>
            </a:r>
          </a:p>
        </p:txBody>
      </p:sp>
      <p:sp>
        <p:nvSpPr>
          <p:cNvPr id="11" name="Textplatzhalter 10">
            <a:extLst>
              <a:ext uri="{FF2B5EF4-FFF2-40B4-BE49-F238E27FC236}">
                <a16:creationId xmlns:a16="http://schemas.microsoft.com/office/drawing/2014/main" id="{0AD51FE5-9839-4580-892C-4026833EF29D}"/>
              </a:ext>
            </a:extLst>
          </p:cNvPr>
          <p:cNvSpPr>
            <a:spLocks noGrp="1"/>
          </p:cNvSpPr>
          <p:nvPr>
            <p:ph type="body" sz="quarter" idx="14"/>
          </p:nvPr>
        </p:nvSpPr>
        <p:spPr>
          <a:xfrm>
            <a:off x="6382917" y="1692000"/>
            <a:ext cx="5281083" cy="4498975"/>
          </a:xfrm>
        </p:spPr>
        <p:txBody>
          <a:bodyPr/>
          <a:lstStyle/>
          <a:p>
            <a:pPr lvl="0"/>
            <a:r>
              <a:rPr lang="de-DE"/>
              <a:t>Mastertextformat bearbeiten</a:t>
            </a:r>
          </a:p>
          <a:p>
            <a:pPr lvl="1"/>
            <a:r>
              <a:rPr lang="de-DE"/>
              <a:t>Zweite Ebene</a:t>
            </a:r>
          </a:p>
          <a:p>
            <a:pPr lvl="2"/>
            <a:r>
              <a:rPr lang="de-DE"/>
              <a:t>Dritte Ebene</a:t>
            </a:r>
          </a:p>
          <a:p>
            <a:pPr lvl="3"/>
            <a:r>
              <a:rPr lang="de-DE"/>
              <a:t>Vierte Ebene</a:t>
            </a:r>
          </a:p>
        </p:txBody>
      </p:sp>
    </p:spTree>
    <p:extLst>
      <p:ext uri="{BB962C8B-B14F-4D97-AF65-F5344CB8AC3E}">
        <p14:creationId xmlns:p14="http://schemas.microsoft.com/office/powerpoint/2010/main" val="206349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defRPr>
            </a:lvl1pPr>
          </a:lstStyle>
          <a:p>
            <a:r>
              <a:rPr lang="de-DE"/>
              <a:t>Mastertitelformat bearbeiten</a:t>
            </a:r>
            <a:endParaRPr lang="de-DE" dirty="0"/>
          </a:p>
        </p:txBody>
      </p:sp>
      <p:sp>
        <p:nvSpPr>
          <p:cNvPr id="4" name="Foliennummernplatzhalter 5">
            <a:extLst>
              <a:ext uri="{FF2B5EF4-FFF2-40B4-BE49-F238E27FC236}">
                <a16:creationId xmlns:a16="http://schemas.microsoft.com/office/drawing/2014/main" id="{B0B0D06A-37B2-49A6-B7F7-E1D18C3AD48D}"/>
              </a:ext>
            </a:extLst>
          </p:cNvPr>
          <p:cNvSpPr>
            <a:spLocks noGrp="1"/>
          </p:cNvSpPr>
          <p:nvPr>
            <p:ph type="sldNum" sz="quarter" idx="11"/>
          </p:nvPr>
        </p:nvSpPr>
        <p:spPr/>
        <p:txBody>
          <a:bodyPr/>
          <a:lstStyle>
            <a:lvl1pPr>
              <a:defRPr/>
            </a:lvl1pPr>
          </a:lstStyle>
          <a:p>
            <a:fld id="{7587E5C7-254F-4C9B-8C93-DBB36D263108}" type="slidenum">
              <a:rPr lang="de-DE" smtClean="0"/>
              <a:t>‹Nr.›</a:t>
            </a:fld>
            <a:endParaRPr lang="de-DE"/>
          </a:p>
        </p:txBody>
      </p:sp>
      <p:sp>
        <p:nvSpPr>
          <p:cNvPr id="5" name="Fußzeilenplatzhalter 4">
            <a:extLst>
              <a:ext uri="{FF2B5EF4-FFF2-40B4-BE49-F238E27FC236}">
                <a16:creationId xmlns:a16="http://schemas.microsoft.com/office/drawing/2014/main" id="{FF36C8EB-934C-4DE5-A8EE-11C29729A9A3}"/>
              </a:ext>
            </a:extLst>
          </p:cNvPr>
          <p:cNvSpPr>
            <a:spLocks noGrp="1"/>
          </p:cNvSpPr>
          <p:nvPr>
            <p:ph type="ftr" sz="quarter" idx="12"/>
          </p:nvPr>
        </p:nvSpPr>
        <p:spPr/>
        <p:txBody>
          <a:bodyPr/>
          <a:lstStyle/>
          <a:p>
            <a:endParaRPr lang="de-DE"/>
          </a:p>
        </p:txBody>
      </p:sp>
    </p:spTree>
    <p:extLst>
      <p:ext uri="{BB962C8B-B14F-4D97-AF65-F5344CB8AC3E}">
        <p14:creationId xmlns:p14="http://schemas.microsoft.com/office/powerpoint/2010/main" val="147518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einzeilig und Unter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6AA9B2-9C8D-47C1-AE1B-B73CA0424D2B}"/>
              </a:ext>
            </a:extLst>
          </p:cNvPr>
          <p:cNvSpPr>
            <a:spLocks noGrp="1"/>
          </p:cNvSpPr>
          <p:nvPr>
            <p:ph type="title"/>
          </p:nvPr>
        </p:nvSpPr>
        <p:spPr>
          <a:xfrm>
            <a:off x="864000" y="660400"/>
            <a:ext cx="10800000" cy="540000"/>
          </a:xfrm>
        </p:spPr>
        <p:txBody>
          <a:body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FE7E82A9-4390-4290-AF68-AA93693F3B85}"/>
              </a:ext>
            </a:extLst>
          </p:cNvPr>
          <p:cNvSpPr>
            <a:spLocks noGrp="1"/>
          </p:cNvSpPr>
          <p:nvPr>
            <p:ph type="sldNum" sz="quarter" idx="10"/>
          </p:nvPr>
        </p:nvSpPr>
        <p:spPr/>
        <p:txBody>
          <a:bodyPr/>
          <a:lstStyle/>
          <a:p>
            <a:fld id="{7587E5C7-254F-4C9B-8C93-DBB36D263108}" type="slidenum">
              <a:rPr lang="de-DE" smtClean="0"/>
              <a:t>‹Nr.›</a:t>
            </a:fld>
            <a:endParaRPr lang="de-DE"/>
          </a:p>
        </p:txBody>
      </p:sp>
      <p:sp>
        <p:nvSpPr>
          <p:cNvPr id="4" name="Fußzeilenplatzhalter 3">
            <a:extLst>
              <a:ext uri="{FF2B5EF4-FFF2-40B4-BE49-F238E27FC236}">
                <a16:creationId xmlns:a16="http://schemas.microsoft.com/office/drawing/2014/main" id="{49822540-69CC-4337-B572-9D30BCA5C9F1}"/>
              </a:ext>
            </a:extLst>
          </p:cNvPr>
          <p:cNvSpPr>
            <a:spLocks noGrp="1"/>
          </p:cNvSpPr>
          <p:nvPr>
            <p:ph type="ftr" sz="quarter" idx="11"/>
          </p:nvPr>
        </p:nvSpPr>
        <p:spPr/>
        <p:txBody>
          <a:bodyPr/>
          <a:lstStyle/>
          <a:p>
            <a:endParaRPr lang="de-DE"/>
          </a:p>
        </p:txBody>
      </p:sp>
      <p:sp>
        <p:nvSpPr>
          <p:cNvPr id="6" name="Textplatzhalter 5">
            <a:extLst>
              <a:ext uri="{FF2B5EF4-FFF2-40B4-BE49-F238E27FC236}">
                <a16:creationId xmlns:a16="http://schemas.microsoft.com/office/drawing/2014/main" id="{5247811C-930E-41A4-BED4-02C5BB5CD361}"/>
              </a:ext>
            </a:extLst>
          </p:cNvPr>
          <p:cNvSpPr>
            <a:spLocks noGrp="1"/>
          </p:cNvSpPr>
          <p:nvPr>
            <p:ph type="body" sz="quarter" idx="12"/>
          </p:nvPr>
        </p:nvSpPr>
        <p:spPr>
          <a:xfrm>
            <a:off x="864000" y="1200400"/>
            <a:ext cx="10800200" cy="608360"/>
          </a:xfrm>
        </p:spPr>
        <p:txBody>
          <a:bodyPr/>
          <a:lstStyle>
            <a:lvl1pPr marL="0" indent="0">
              <a:buNone/>
              <a:defRPr/>
            </a:lvl1pPr>
          </a:lstStyle>
          <a:p>
            <a:pPr lvl="0"/>
            <a:r>
              <a:rPr lang="de-DE"/>
              <a:t>Mastertextformat bearbeiten</a:t>
            </a:r>
          </a:p>
        </p:txBody>
      </p:sp>
    </p:spTree>
    <p:extLst>
      <p:ext uri="{BB962C8B-B14F-4D97-AF65-F5344CB8AC3E}">
        <p14:creationId xmlns:p14="http://schemas.microsoft.com/office/powerpoint/2010/main" val="145953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nsprechpartn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C2432-6ACB-4A6A-9884-14209A9B1CCD}"/>
              </a:ext>
            </a:extLst>
          </p:cNvPr>
          <p:cNvSpPr>
            <a:spLocks noGrp="1"/>
          </p:cNvSpPr>
          <p:nvPr>
            <p:ph type="title"/>
          </p:nvPr>
        </p:nvSpPr>
        <p:spPr>
          <a:xfrm>
            <a:off x="864000" y="660400"/>
            <a:ext cx="10800000" cy="864000"/>
          </a:xfrm>
        </p:spPr>
        <p:txBody>
          <a:body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587CD686-B321-4D0E-AC2A-E85EEFDCC2C1}"/>
              </a:ext>
            </a:extLst>
          </p:cNvPr>
          <p:cNvSpPr>
            <a:spLocks noGrp="1"/>
          </p:cNvSpPr>
          <p:nvPr>
            <p:ph type="sldNum" sz="quarter" idx="10"/>
          </p:nvPr>
        </p:nvSpPr>
        <p:spPr/>
        <p:txBody>
          <a:bodyPr/>
          <a:lstStyle/>
          <a:p>
            <a:fld id="{7587E5C7-254F-4C9B-8C93-DBB36D263108}" type="slidenum">
              <a:rPr lang="de-DE" smtClean="0"/>
              <a:t>‹Nr.›</a:t>
            </a:fld>
            <a:endParaRPr lang="de-DE"/>
          </a:p>
        </p:txBody>
      </p:sp>
      <p:sp>
        <p:nvSpPr>
          <p:cNvPr id="4" name="Fußzeilenplatzhalter 3">
            <a:extLst>
              <a:ext uri="{FF2B5EF4-FFF2-40B4-BE49-F238E27FC236}">
                <a16:creationId xmlns:a16="http://schemas.microsoft.com/office/drawing/2014/main" id="{3A2864A6-6345-4D91-B140-5914FFF2266E}"/>
              </a:ext>
            </a:extLst>
          </p:cNvPr>
          <p:cNvSpPr>
            <a:spLocks noGrp="1"/>
          </p:cNvSpPr>
          <p:nvPr>
            <p:ph type="ftr" sz="quarter" idx="11"/>
          </p:nvPr>
        </p:nvSpPr>
        <p:spPr/>
        <p:txBody>
          <a:bodyPr/>
          <a:lstStyle/>
          <a:p>
            <a:endParaRPr lang="de-DE"/>
          </a:p>
        </p:txBody>
      </p:sp>
      <p:sp>
        <p:nvSpPr>
          <p:cNvPr id="6" name="Bildplatzhalter 5">
            <a:extLst>
              <a:ext uri="{FF2B5EF4-FFF2-40B4-BE49-F238E27FC236}">
                <a16:creationId xmlns:a16="http://schemas.microsoft.com/office/drawing/2014/main" id="{E7A20A4D-AF63-4B76-842A-C7BE1E314D8B}"/>
              </a:ext>
            </a:extLst>
          </p:cNvPr>
          <p:cNvSpPr>
            <a:spLocks noGrp="1"/>
          </p:cNvSpPr>
          <p:nvPr>
            <p:ph type="pic" sz="quarter" idx="12" hasCustomPrompt="1"/>
          </p:nvPr>
        </p:nvSpPr>
        <p:spPr>
          <a:xfrm>
            <a:off x="864000" y="2304231"/>
            <a:ext cx="1680000" cy="1620000"/>
          </a:xfrm>
        </p:spPr>
        <p:txBody>
          <a:bodyPr anchor="ctr"/>
          <a:lstStyle>
            <a:lvl1pPr marL="0" indent="0" algn="ctr">
              <a:buNone/>
              <a:defRPr sz="1600"/>
            </a:lvl1pPr>
          </a:lstStyle>
          <a:p>
            <a:r>
              <a:rPr lang="de-DE" dirty="0"/>
              <a:t>Foto</a:t>
            </a:r>
          </a:p>
        </p:txBody>
      </p:sp>
      <p:sp>
        <p:nvSpPr>
          <p:cNvPr id="8" name="Textplatzhalter 7">
            <a:extLst>
              <a:ext uri="{FF2B5EF4-FFF2-40B4-BE49-F238E27FC236}">
                <a16:creationId xmlns:a16="http://schemas.microsoft.com/office/drawing/2014/main" id="{46391DE4-745C-48E1-8661-23F2E43DC11D}"/>
              </a:ext>
            </a:extLst>
          </p:cNvPr>
          <p:cNvSpPr>
            <a:spLocks noGrp="1"/>
          </p:cNvSpPr>
          <p:nvPr>
            <p:ph type="body" sz="quarter" idx="13" hasCustomPrompt="1"/>
          </p:nvPr>
        </p:nvSpPr>
        <p:spPr>
          <a:xfrm>
            <a:off x="2736000" y="2303891"/>
            <a:ext cx="4368000" cy="1620837"/>
          </a:xfrm>
        </p:spPr>
        <p:txBody>
          <a:bodyPr/>
          <a:lstStyle>
            <a:lvl1pPr marL="0" indent="0">
              <a:buNone/>
              <a:defRPr sz="1600" b="1">
                <a:latin typeface="+mn-lt"/>
              </a:defRPr>
            </a:lvl1pPr>
            <a:lvl2pPr marL="0" indent="0">
              <a:buNone/>
              <a:defRPr sz="1600">
                <a:latin typeface="+mn-lt"/>
              </a:defRPr>
            </a:lvl2pPr>
            <a:lvl3pPr>
              <a:defRPr sz="1600">
                <a:latin typeface="+mn-lt"/>
              </a:defRPr>
            </a:lvl3pPr>
            <a:lvl4pPr>
              <a:defRPr sz="1600">
                <a:latin typeface="+mn-lt"/>
              </a:defRPr>
            </a:lvl4pPr>
            <a:lvl5pPr>
              <a:defRPr sz="1600">
                <a:latin typeface="+mn-lt"/>
              </a:defRPr>
            </a:lvl5pPr>
          </a:lstStyle>
          <a:p>
            <a:pPr lvl="0"/>
            <a:r>
              <a:rPr lang="de-DE" dirty="0"/>
              <a:t>Vorname, Name</a:t>
            </a:r>
          </a:p>
          <a:p>
            <a:pPr lvl="1"/>
            <a:r>
              <a:rPr lang="de-DE" dirty="0"/>
              <a:t>Abteilung</a:t>
            </a:r>
            <a:br>
              <a:rPr lang="de-DE" dirty="0"/>
            </a:br>
            <a:r>
              <a:rPr lang="de-DE" dirty="0"/>
              <a:t>Telefon</a:t>
            </a:r>
            <a:br>
              <a:rPr lang="de-DE" dirty="0"/>
            </a:br>
            <a:r>
              <a:rPr lang="de-DE" dirty="0"/>
              <a:t>E-Mail</a:t>
            </a:r>
          </a:p>
        </p:txBody>
      </p:sp>
    </p:spTree>
    <p:extLst>
      <p:ext uri="{BB962C8B-B14F-4D97-AF65-F5344CB8AC3E}">
        <p14:creationId xmlns:p14="http://schemas.microsoft.com/office/powerpoint/2010/main" val="94861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foblatt">
    <p:spTree>
      <p:nvGrpSpPr>
        <p:cNvPr id="1" name=""/>
        <p:cNvGrpSpPr/>
        <p:nvPr/>
      </p:nvGrpSpPr>
      <p:grpSpPr>
        <a:xfrm>
          <a:off x="0" y="0"/>
          <a:ext cx="0" cy="0"/>
          <a:chOff x="0" y="0"/>
          <a:chExt cx="0" cy="0"/>
        </a:xfrm>
      </p:grpSpPr>
      <p:sp>
        <p:nvSpPr>
          <p:cNvPr id="2" name="Titel 1"/>
          <p:cNvSpPr>
            <a:spLocks noGrp="1"/>
          </p:cNvSpPr>
          <p:nvPr>
            <p:ph type="title"/>
          </p:nvPr>
        </p:nvSpPr>
        <p:spPr>
          <a:xfrm>
            <a:off x="864000" y="660400"/>
            <a:ext cx="10800000" cy="864000"/>
          </a:xfrm>
        </p:spPr>
        <p:txBody>
          <a:bodyPr/>
          <a:lstStyle>
            <a:lvl1pPr>
              <a:defRPr>
                <a:latin typeface="+mj-lt"/>
              </a:defRPr>
            </a:lvl1pPr>
          </a:lstStyle>
          <a:p>
            <a:r>
              <a:rPr lang="de-DE"/>
              <a:t>Mastertitelformat bearbeiten</a:t>
            </a:r>
            <a:endParaRPr lang="de-DE" dirty="0"/>
          </a:p>
        </p:txBody>
      </p:sp>
      <p:sp>
        <p:nvSpPr>
          <p:cNvPr id="6" name="Foliennummernplatzhalter 6">
            <a:extLst>
              <a:ext uri="{FF2B5EF4-FFF2-40B4-BE49-F238E27FC236}">
                <a16:creationId xmlns:a16="http://schemas.microsoft.com/office/drawing/2014/main" id="{5E0B4136-81C6-46A7-B228-1EEB2735A164}"/>
              </a:ext>
            </a:extLst>
          </p:cNvPr>
          <p:cNvSpPr>
            <a:spLocks noGrp="1"/>
          </p:cNvSpPr>
          <p:nvPr>
            <p:ph type="sldNum" sz="quarter" idx="11"/>
          </p:nvPr>
        </p:nvSpPr>
        <p:spPr/>
        <p:txBody>
          <a:bodyPr/>
          <a:lstStyle>
            <a:lvl1pPr>
              <a:defRPr/>
            </a:lvl1pPr>
          </a:lstStyle>
          <a:p>
            <a:fld id="{7587E5C7-254F-4C9B-8C93-DBB36D263108}" type="slidenum">
              <a:rPr lang="de-DE" smtClean="0"/>
              <a:t>‹Nr.›</a:t>
            </a:fld>
            <a:endParaRPr lang="de-DE"/>
          </a:p>
        </p:txBody>
      </p:sp>
      <p:sp>
        <p:nvSpPr>
          <p:cNvPr id="7" name="Fußzeilenplatzhalter 6">
            <a:extLst>
              <a:ext uri="{FF2B5EF4-FFF2-40B4-BE49-F238E27FC236}">
                <a16:creationId xmlns:a16="http://schemas.microsoft.com/office/drawing/2014/main" id="{3F3573A8-F42B-4F68-BCFF-9CE031AFA055}"/>
              </a:ext>
            </a:extLst>
          </p:cNvPr>
          <p:cNvSpPr>
            <a:spLocks noGrp="1"/>
          </p:cNvSpPr>
          <p:nvPr>
            <p:ph type="ftr" sz="quarter" idx="12"/>
          </p:nvPr>
        </p:nvSpPr>
        <p:spPr/>
        <p:txBody>
          <a:bodyPr/>
          <a:lstStyle/>
          <a:p>
            <a:endParaRPr lang="de-DE"/>
          </a:p>
        </p:txBody>
      </p:sp>
      <p:sp>
        <p:nvSpPr>
          <p:cNvPr id="9" name="Textplatzhalter 8">
            <a:extLst>
              <a:ext uri="{FF2B5EF4-FFF2-40B4-BE49-F238E27FC236}">
                <a16:creationId xmlns:a16="http://schemas.microsoft.com/office/drawing/2014/main" id="{46514186-F001-4887-9718-87E1F7A5A323}"/>
              </a:ext>
            </a:extLst>
          </p:cNvPr>
          <p:cNvSpPr>
            <a:spLocks noGrp="1"/>
          </p:cNvSpPr>
          <p:nvPr>
            <p:ph type="body" sz="quarter" idx="13"/>
          </p:nvPr>
        </p:nvSpPr>
        <p:spPr>
          <a:xfrm>
            <a:off x="864000" y="1692000"/>
            <a:ext cx="5280000" cy="4535487"/>
          </a:xfrm>
        </p:spPr>
        <p:txBody>
          <a:bodyPr/>
          <a:lstStyle>
            <a:lvl1pPr>
              <a:lnSpc>
                <a:spcPct val="102000"/>
              </a:lnSpc>
              <a:defRPr sz="1200"/>
            </a:lvl1pPr>
            <a:lvl2pPr marL="198000" indent="-198000">
              <a:lnSpc>
                <a:spcPct val="102000"/>
              </a:lnSpc>
              <a:defRPr sz="1200"/>
            </a:lvl2pPr>
            <a:lvl3pPr marL="396000" indent="-198000">
              <a:lnSpc>
                <a:spcPct val="102000"/>
              </a:lnSpc>
              <a:defRPr sz="1200"/>
            </a:lvl3pPr>
            <a:lvl4pPr marL="594000" indent="-198000">
              <a:lnSpc>
                <a:spcPct val="102000"/>
              </a:lnSpc>
              <a:defRPr sz="1200"/>
            </a:lvl4pPr>
          </a:lstStyle>
          <a:p>
            <a:pPr lvl="0"/>
            <a:r>
              <a:rPr lang="de-DE"/>
              <a:t>Mastertextformat bearbeiten</a:t>
            </a:r>
          </a:p>
          <a:p>
            <a:pPr lvl="1"/>
            <a:r>
              <a:rPr lang="de-DE"/>
              <a:t>Zweite Ebene</a:t>
            </a:r>
          </a:p>
          <a:p>
            <a:pPr lvl="2"/>
            <a:r>
              <a:rPr lang="de-DE"/>
              <a:t>Dritte Ebene</a:t>
            </a:r>
          </a:p>
          <a:p>
            <a:pPr lvl="3"/>
            <a:r>
              <a:rPr lang="de-DE"/>
              <a:t>Vierte Ebene</a:t>
            </a:r>
          </a:p>
        </p:txBody>
      </p:sp>
      <p:sp>
        <p:nvSpPr>
          <p:cNvPr id="11" name="Textplatzhalter 10">
            <a:extLst>
              <a:ext uri="{FF2B5EF4-FFF2-40B4-BE49-F238E27FC236}">
                <a16:creationId xmlns:a16="http://schemas.microsoft.com/office/drawing/2014/main" id="{0AD51FE5-9839-4580-892C-4026833EF29D}"/>
              </a:ext>
            </a:extLst>
          </p:cNvPr>
          <p:cNvSpPr>
            <a:spLocks noGrp="1"/>
          </p:cNvSpPr>
          <p:nvPr>
            <p:ph type="body" sz="quarter" idx="14"/>
          </p:nvPr>
        </p:nvSpPr>
        <p:spPr>
          <a:xfrm>
            <a:off x="6382917" y="1692000"/>
            <a:ext cx="5281083" cy="4498975"/>
          </a:xfrm>
        </p:spPr>
        <p:txBody>
          <a:bodyPr/>
          <a:lstStyle>
            <a:lvl1pPr>
              <a:lnSpc>
                <a:spcPct val="102000"/>
              </a:lnSpc>
              <a:defRPr sz="1200"/>
            </a:lvl1pPr>
            <a:lvl2pPr marL="198000" indent="-198000">
              <a:lnSpc>
                <a:spcPct val="102000"/>
              </a:lnSpc>
              <a:defRPr sz="1200"/>
            </a:lvl2pPr>
            <a:lvl3pPr marL="396000" indent="-198000">
              <a:lnSpc>
                <a:spcPct val="102000"/>
              </a:lnSpc>
              <a:defRPr sz="1200"/>
            </a:lvl3pPr>
            <a:lvl4pPr marL="594000" indent="-198000">
              <a:lnSpc>
                <a:spcPct val="102000"/>
              </a:lnSpc>
              <a:defRPr sz="1200"/>
            </a:lvl4pPr>
          </a:lstStyle>
          <a:p>
            <a:pPr lvl="0"/>
            <a:r>
              <a:rPr lang="de-DE"/>
              <a:t>Mastertextformat bearbeiten</a:t>
            </a:r>
          </a:p>
          <a:p>
            <a:pPr lvl="1"/>
            <a:r>
              <a:rPr lang="de-DE"/>
              <a:t>Zweite Ebene</a:t>
            </a:r>
          </a:p>
          <a:p>
            <a:pPr lvl="2"/>
            <a:r>
              <a:rPr lang="de-DE"/>
              <a:t>Dritte Ebene</a:t>
            </a:r>
          </a:p>
          <a:p>
            <a:pPr lvl="3"/>
            <a:r>
              <a:rPr lang="de-DE"/>
              <a:t>Vierte Ebene</a:t>
            </a:r>
          </a:p>
        </p:txBody>
      </p:sp>
    </p:spTree>
    <p:extLst>
      <p:ext uri="{BB962C8B-B14F-4D97-AF65-F5344CB8AC3E}">
        <p14:creationId xmlns:p14="http://schemas.microsoft.com/office/powerpoint/2010/main" val="190658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llenangab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5544A0-E3C6-47D1-9061-16E9B47FDAE3}"/>
              </a:ext>
            </a:extLst>
          </p:cNvPr>
          <p:cNvSpPr>
            <a:spLocks noGrp="1"/>
          </p:cNvSpPr>
          <p:nvPr>
            <p:ph type="title"/>
          </p:nvPr>
        </p:nvSpPr>
        <p:spPr/>
        <p:txBody>
          <a:body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24CE47DC-7F4B-43DF-8D45-B0ED708BF7A1}"/>
              </a:ext>
            </a:extLst>
          </p:cNvPr>
          <p:cNvSpPr>
            <a:spLocks noGrp="1"/>
          </p:cNvSpPr>
          <p:nvPr>
            <p:ph type="sldNum" sz="quarter" idx="10"/>
          </p:nvPr>
        </p:nvSpPr>
        <p:spPr/>
        <p:txBody>
          <a:bodyPr/>
          <a:lstStyle/>
          <a:p>
            <a:fld id="{7587E5C7-254F-4C9B-8C93-DBB36D263108}" type="slidenum">
              <a:rPr lang="de-DE" smtClean="0"/>
              <a:t>‹Nr.›</a:t>
            </a:fld>
            <a:endParaRPr lang="de-DE"/>
          </a:p>
        </p:txBody>
      </p:sp>
      <p:sp>
        <p:nvSpPr>
          <p:cNvPr id="4" name="Fußzeilenplatzhalter 3">
            <a:extLst>
              <a:ext uri="{FF2B5EF4-FFF2-40B4-BE49-F238E27FC236}">
                <a16:creationId xmlns:a16="http://schemas.microsoft.com/office/drawing/2014/main" id="{045629D2-112B-4BB9-8D22-5B9A34CE5583}"/>
              </a:ext>
            </a:extLst>
          </p:cNvPr>
          <p:cNvSpPr>
            <a:spLocks noGrp="1"/>
          </p:cNvSpPr>
          <p:nvPr>
            <p:ph type="ftr" sz="quarter" idx="11"/>
          </p:nvPr>
        </p:nvSpPr>
        <p:spPr/>
        <p:txBody>
          <a:bodyPr/>
          <a:lstStyle/>
          <a:p>
            <a:endParaRPr lang="de-DE"/>
          </a:p>
        </p:txBody>
      </p:sp>
      <p:sp>
        <p:nvSpPr>
          <p:cNvPr id="6" name="Textplatzhalter 5">
            <a:extLst>
              <a:ext uri="{FF2B5EF4-FFF2-40B4-BE49-F238E27FC236}">
                <a16:creationId xmlns:a16="http://schemas.microsoft.com/office/drawing/2014/main" id="{8E67D4C1-EC83-4939-A47B-BF57B4D744F2}"/>
              </a:ext>
            </a:extLst>
          </p:cNvPr>
          <p:cNvSpPr>
            <a:spLocks noGrp="1"/>
          </p:cNvSpPr>
          <p:nvPr>
            <p:ph type="body" sz="quarter" idx="12"/>
          </p:nvPr>
        </p:nvSpPr>
        <p:spPr>
          <a:xfrm>
            <a:off x="864000" y="1692000"/>
            <a:ext cx="10800200" cy="4105275"/>
          </a:xfrm>
        </p:spPr>
        <p:txBody>
          <a:bodyPr/>
          <a:lstStyle>
            <a:lvl1pPr marL="0" indent="0">
              <a:buNone/>
              <a:defRPr sz="1200">
                <a:latin typeface="Arial" panose="020B0604020202020204" pitchFamily="34" charset="0"/>
                <a:cs typeface="Arial" panose="020B0604020202020204" pitchFamily="34" charset="0"/>
              </a:defRPr>
            </a:lvl1pPr>
            <a:lvl2pPr marL="270000" indent="-270000">
              <a:buFont typeface="Arial" panose="020B0604020202020204" pitchFamily="34" charset="0"/>
              <a:buChar char="•"/>
              <a:defRPr sz="12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de-DE"/>
              <a:t>Mastertextformat bearbeiten</a:t>
            </a:r>
          </a:p>
          <a:p>
            <a:pPr lvl="1"/>
            <a:r>
              <a:rPr lang="de-DE"/>
              <a:t>Zweite Ebene</a:t>
            </a:r>
          </a:p>
        </p:txBody>
      </p:sp>
    </p:spTree>
    <p:extLst>
      <p:ext uri="{BB962C8B-B14F-4D97-AF65-F5344CB8AC3E}">
        <p14:creationId xmlns:p14="http://schemas.microsoft.com/office/powerpoint/2010/main" val="428074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3CD9A7B9-5865-4D3F-97F3-4856CAF6F095}"/>
              </a:ext>
            </a:extLst>
          </p:cNvPr>
          <p:cNvSpPr>
            <a:spLocks noGrp="1"/>
          </p:cNvSpPr>
          <p:nvPr>
            <p:ph type="title"/>
          </p:nvPr>
        </p:nvSpPr>
        <p:spPr bwMode="auto">
          <a:xfrm>
            <a:off x="864000" y="660400"/>
            <a:ext cx="10800000"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a:t>Mastertitelformat bearbeiten</a:t>
            </a:r>
          </a:p>
        </p:txBody>
      </p:sp>
      <p:sp>
        <p:nvSpPr>
          <p:cNvPr id="1027" name="Textplatzhalter 2">
            <a:extLst>
              <a:ext uri="{FF2B5EF4-FFF2-40B4-BE49-F238E27FC236}">
                <a16:creationId xmlns:a16="http://schemas.microsoft.com/office/drawing/2014/main" id="{DBE211A5-E0C7-48C2-B97D-0CF2E5C1A27F}"/>
              </a:ext>
            </a:extLst>
          </p:cNvPr>
          <p:cNvSpPr>
            <a:spLocks noGrp="1"/>
          </p:cNvSpPr>
          <p:nvPr>
            <p:ph type="body" idx="1"/>
          </p:nvPr>
        </p:nvSpPr>
        <p:spPr bwMode="auto">
          <a:xfrm>
            <a:off x="864000" y="1692000"/>
            <a:ext cx="10800000" cy="45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a:t>Mastertextformat bearbeiten</a:t>
            </a:r>
          </a:p>
          <a:p>
            <a:pPr lvl="1"/>
            <a:r>
              <a:rPr lang="de-DE" altLang="de-DE" dirty="0"/>
              <a:t>Zweite Ebene</a:t>
            </a:r>
          </a:p>
          <a:p>
            <a:pPr lvl="2"/>
            <a:r>
              <a:rPr lang="de-DE" altLang="de-DE" dirty="0"/>
              <a:t>Dritte Ebene</a:t>
            </a:r>
          </a:p>
          <a:p>
            <a:pPr lvl="3"/>
            <a:r>
              <a:rPr lang="de-DE" altLang="de-DE" dirty="0"/>
              <a:t>Vierte Ebene</a:t>
            </a:r>
          </a:p>
        </p:txBody>
      </p:sp>
      <p:sp>
        <p:nvSpPr>
          <p:cNvPr id="6" name="Foliennummernplatzhalter 5">
            <a:extLst>
              <a:ext uri="{FF2B5EF4-FFF2-40B4-BE49-F238E27FC236}">
                <a16:creationId xmlns:a16="http://schemas.microsoft.com/office/drawing/2014/main" id="{21725848-45C9-4A62-96C9-3E3177799A99}"/>
              </a:ext>
            </a:extLst>
          </p:cNvPr>
          <p:cNvSpPr>
            <a:spLocks noGrp="1"/>
          </p:cNvSpPr>
          <p:nvPr>
            <p:ph type="sldNum" sz="quarter" idx="4"/>
          </p:nvPr>
        </p:nvSpPr>
        <p:spPr>
          <a:xfrm>
            <a:off x="864000" y="6519863"/>
            <a:ext cx="282374" cy="252000"/>
          </a:xfrm>
          <a:prstGeom prst="rect">
            <a:avLst/>
          </a:prstGeom>
        </p:spPr>
        <p:txBody>
          <a:bodyPr vert="horz" wrap="square" lIns="0" tIns="0" rIns="0" bIns="0" numCol="1" anchor="t" anchorCtr="0" compatLnSpc="1">
            <a:prstTxWarp prst="textNoShape">
              <a:avLst/>
            </a:prstTxWarp>
          </a:bodyPr>
          <a:lstStyle>
            <a:lvl1pPr>
              <a:defRPr sz="900">
                <a:latin typeface="Arial" panose="020B0604020202020204" pitchFamily="34" charset="0"/>
              </a:defRPr>
            </a:lvl1pPr>
          </a:lstStyle>
          <a:p>
            <a:fld id="{7587E5C7-254F-4C9B-8C93-DBB36D263108}" type="slidenum">
              <a:rPr lang="de-DE" smtClean="0"/>
              <a:t>‹Nr.›</a:t>
            </a:fld>
            <a:endParaRPr lang="de-DE"/>
          </a:p>
        </p:txBody>
      </p:sp>
      <p:sp>
        <p:nvSpPr>
          <p:cNvPr id="23" name="Fußzeilenplatzhalter 22">
            <a:extLst>
              <a:ext uri="{FF2B5EF4-FFF2-40B4-BE49-F238E27FC236}">
                <a16:creationId xmlns:a16="http://schemas.microsoft.com/office/drawing/2014/main" id="{4BF91BB9-F80D-4467-A7F8-ECC7CC7B6D6E}"/>
              </a:ext>
            </a:extLst>
          </p:cNvPr>
          <p:cNvSpPr>
            <a:spLocks noGrp="1"/>
          </p:cNvSpPr>
          <p:nvPr>
            <p:ph type="ftr" sz="quarter" idx="3"/>
          </p:nvPr>
        </p:nvSpPr>
        <p:spPr>
          <a:xfrm>
            <a:off x="1188000" y="6519863"/>
            <a:ext cx="8266127" cy="252000"/>
          </a:xfrm>
          <a:prstGeom prst="rect">
            <a:avLst/>
          </a:prstGeom>
        </p:spPr>
        <p:txBody>
          <a:bodyPr vert="horz" wrap="square" lIns="0" tIns="0" rIns="0" bIns="0" numCol="1" anchor="t" anchorCtr="0" compatLnSpc="1">
            <a:prstTxWarp prst="textNoShape">
              <a:avLst/>
            </a:prstTxWarp>
          </a:bodyPr>
          <a:lstStyle>
            <a:lvl1pPr>
              <a:defRPr lang="de-DE" sz="900" dirty="0">
                <a:latin typeface="Arial" panose="020B0604020202020204" pitchFamily="34" charset="0"/>
              </a:defRPr>
            </a:lvl1pPr>
          </a:lstStyle>
          <a:p>
            <a:r>
              <a:rPr lang="de-DE" dirty="0"/>
              <a:t>| Titel der Präsentation – Vorname, Nachname | Datum</a:t>
            </a:r>
          </a:p>
        </p:txBody>
      </p:sp>
      <p:pic>
        <p:nvPicPr>
          <p:cNvPr id="35" name="Grafik 34">
            <a:extLst>
              <a:ext uri="{FF2B5EF4-FFF2-40B4-BE49-F238E27FC236}">
                <a16:creationId xmlns:a16="http://schemas.microsoft.com/office/drawing/2014/main" id="{1D6B859F-F610-492B-909C-5652668304B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138543" y="173037"/>
            <a:ext cx="1864482" cy="264674"/>
          </a:xfrm>
          <a:prstGeom prst="rect">
            <a:avLst/>
          </a:prstGeom>
          <a:noFill/>
          <a:ln>
            <a:noFill/>
          </a:ln>
        </p:spPr>
      </p:pic>
      <p:grpSp>
        <p:nvGrpSpPr>
          <p:cNvPr id="20" name="Gruppieren 19">
            <a:extLst>
              <a:ext uri="{FF2B5EF4-FFF2-40B4-BE49-F238E27FC236}">
                <a16:creationId xmlns:a16="http://schemas.microsoft.com/office/drawing/2014/main" id="{90BE159D-570C-4F05-8479-C368B0C5F3BC}"/>
              </a:ext>
            </a:extLst>
          </p:cNvPr>
          <p:cNvGrpSpPr/>
          <p:nvPr/>
        </p:nvGrpSpPr>
        <p:grpSpPr>
          <a:xfrm>
            <a:off x="0" y="1703388"/>
            <a:ext cx="422276" cy="4398640"/>
            <a:chOff x="0" y="1703388"/>
            <a:chExt cx="422276" cy="4398640"/>
          </a:xfrm>
        </p:grpSpPr>
        <p:sp>
          <p:nvSpPr>
            <p:cNvPr id="21" name="Freeform 12">
              <a:extLst>
                <a:ext uri="{FF2B5EF4-FFF2-40B4-BE49-F238E27FC236}">
                  <a16:creationId xmlns:a16="http://schemas.microsoft.com/office/drawing/2014/main" id="{593E80B1-5FAD-47C3-95F1-E3349C8A3C60}"/>
                </a:ext>
              </a:extLst>
            </p:cNvPr>
            <p:cNvSpPr>
              <a:spLocks/>
            </p:cNvSpPr>
            <p:nvPr userDrawn="1"/>
          </p:nvSpPr>
          <p:spPr bwMode="auto">
            <a:xfrm>
              <a:off x="0" y="1703388"/>
              <a:ext cx="334963" cy="496887"/>
            </a:xfrm>
            <a:custGeom>
              <a:avLst/>
              <a:gdLst>
                <a:gd name="T0" fmla="*/ 0 w 211"/>
                <a:gd name="T1" fmla="*/ 0 h 313"/>
                <a:gd name="T2" fmla="*/ 0 w 211"/>
                <a:gd name="T3" fmla="*/ 63 h 313"/>
                <a:gd name="T4" fmla="*/ 138 w 211"/>
                <a:gd name="T5" fmla="*/ 63 h 313"/>
                <a:gd name="T6" fmla="*/ 138 w 211"/>
                <a:gd name="T7" fmla="*/ 126 h 313"/>
                <a:gd name="T8" fmla="*/ 0 w 211"/>
                <a:gd name="T9" fmla="*/ 126 h 313"/>
                <a:gd name="T10" fmla="*/ 0 w 211"/>
                <a:gd name="T11" fmla="*/ 189 h 313"/>
                <a:gd name="T12" fmla="*/ 138 w 211"/>
                <a:gd name="T13" fmla="*/ 189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6"/>
                  </a:lnTo>
                  <a:lnTo>
                    <a:pt x="0" y="126"/>
                  </a:lnTo>
                  <a:lnTo>
                    <a:pt x="0" y="189"/>
                  </a:lnTo>
                  <a:lnTo>
                    <a:pt x="138" y="189"/>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13">
              <a:extLst>
                <a:ext uri="{FF2B5EF4-FFF2-40B4-BE49-F238E27FC236}">
                  <a16:creationId xmlns:a16="http://schemas.microsoft.com/office/drawing/2014/main" id="{6C099ABA-71B5-49C9-86BA-6734C90C5536}"/>
                </a:ext>
              </a:extLst>
            </p:cNvPr>
            <p:cNvSpPr>
              <a:spLocks/>
            </p:cNvSpPr>
            <p:nvPr userDrawn="1"/>
          </p:nvSpPr>
          <p:spPr bwMode="auto">
            <a:xfrm>
              <a:off x="0" y="2712918"/>
              <a:ext cx="334963" cy="495300"/>
            </a:xfrm>
            <a:custGeom>
              <a:avLst/>
              <a:gdLst>
                <a:gd name="T0" fmla="*/ 0 w 211"/>
                <a:gd name="T1" fmla="*/ 0 h 312"/>
                <a:gd name="T2" fmla="*/ 0 w 211"/>
                <a:gd name="T3" fmla="*/ 62 h 312"/>
                <a:gd name="T4" fmla="*/ 138 w 211"/>
                <a:gd name="T5" fmla="*/ 62 h 312"/>
                <a:gd name="T6" fmla="*/ 138 w 211"/>
                <a:gd name="T7" fmla="*/ 125 h 312"/>
                <a:gd name="T8" fmla="*/ 0 w 211"/>
                <a:gd name="T9" fmla="*/ 125 h 312"/>
                <a:gd name="T10" fmla="*/ 0 w 211"/>
                <a:gd name="T11" fmla="*/ 187 h 312"/>
                <a:gd name="T12" fmla="*/ 138 w 211"/>
                <a:gd name="T13" fmla="*/ 187 h 312"/>
                <a:gd name="T14" fmla="*/ 138 w 211"/>
                <a:gd name="T15" fmla="*/ 250 h 312"/>
                <a:gd name="T16" fmla="*/ 0 w 211"/>
                <a:gd name="T17" fmla="*/ 250 h 312"/>
                <a:gd name="T18" fmla="*/ 0 w 211"/>
                <a:gd name="T19" fmla="*/ 312 h 312"/>
                <a:gd name="T20" fmla="*/ 211 w 211"/>
                <a:gd name="T21" fmla="*/ 312 h 312"/>
                <a:gd name="T22" fmla="*/ 211 w 211"/>
                <a:gd name="T23" fmla="*/ 0 h 312"/>
                <a:gd name="T24" fmla="*/ 0 w 211"/>
                <a:gd name="T25"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2">
                  <a:moveTo>
                    <a:pt x="0" y="0"/>
                  </a:moveTo>
                  <a:lnTo>
                    <a:pt x="0" y="62"/>
                  </a:lnTo>
                  <a:lnTo>
                    <a:pt x="138" y="62"/>
                  </a:lnTo>
                  <a:lnTo>
                    <a:pt x="138" y="125"/>
                  </a:lnTo>
                  <a:lnTo>
                    <a:pt x="0" y="125"/>
                  </a:lnTo>
                  <a:lnTo>
                    <a:pt x="0" y="187"/>
                  </a:lnTo>
                  <a:lnTo>
                    <a:pt x="138" y="187"/>
                  </a:lnTo>
                  <a:lnTo>
                    <a:pt x="138" y="250"/>
                  </a:lnTo>
                  <a:lnTo>
                    <a:pt x="0" y="250"/>
                  </a:lnTo>
                  <a:lnTo>
                    <a:pt x="0" y="312"/>
                  </a:lnTo>
                  <a:lnTo>
                    <a:pt x="211" y="312"/>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14">
              <a:extLst>
                <a:ext uri="{FF2B5EF4-FFF2-40B4-BE49-F238E27FC236}">
                  <a16:creationId xmlns:a16="http://schemas.microsoft.com/office/drawing/2014/main" id="{6EFB8CEE-ABB2-43CF-8FB6-2BC8E8EE9D3A}"/>
                </a:ext>
              </a:extLst>
            </p:cNvPr>
            <p:cNvSpPr>
              <a:spLocks/>
            </p:cNvSpPr>
            <p:nvPr userDrawn="1"/>
          </p:nvSpPr>
          <p:spPr bwMode="auto">
            <a:xfrm>
              <a:off x="0" y="372086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15">
              <a:extLst>
                <a:ext uri="{FF2B5EF4-FFF2-40B4-BE49-F238E27FC236}">
                  <a16:creationId xmlns:a16="http://schemas.microsoft.com/office/drawing/2014/main" id="{9CA707DB-0B62-438A-9872-D9349C6E2E97}"/>
                </a:ext>
              </a:extLst>
            </p:cNvPr>
            <p:cNvSpPr>
              <a:spLocks/>
            </p:cNvSpPr>
            <p:nvPr userDrawn="1"/>
          </p:nvSpPr>
          <p:spPr bwMode="auto">
            <a:xfrm>
              <a:off x="0" y="473039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16">
              <a:extLst>
                <a:ext uri="{FF2B5EF4-FFF2-40B4-BE49-F238E27FC236}">
                  <a16:creationId xmlns:a16="http://schemas.microsoft.com/office/drawing/2014/main" id="{D97747FF-D614-4ABB-B9E0-F4AA4718FDA1}"/>
                </a:ext>
              </a:extLst>
            </p:cNvPr>
            <p:cNvSpPr>
              <a:spLocks/>
            </p:cNvSpPr>
            <p:nvPr userDrawn="1"/>
          </p:nvSpPr>
          <p:spPr bwMode="auto">
            <a:xfrm>
              <a:off x="0" y="5605141"/>
              <a:ext cx="334963" cy="496887"/>
            </a:xfrm>
            <a:custGeom>
              <a:avLst/>
              <a:gdLst>
                <a:gd name="T0" fmla="*/ 0 w 211"/>
                <a:gd name="T1" fmla="*/ 0 h 313"/>
                <a:gd name="T2" fmla="*/ 0 w 211"/>
                <a:gd name="T3" fmla="*/ 63 h 313"/>
                <a:gd name="T4" fmla="*/ 138 w 211"/>
                <a:gd name="T5" fmla="*/ 63 h 313"/>
                <a:gd name="T6" fmla="*/ 138 w 211"/>
                <a:gd name="T7" fmla="*/ 124 h 313"/>
                <a:gd name="T8" fmla="*/ 0 w 211"/>
                <a:gd name="T9" fmla="*/ 124 h 313"/>
                <a:gd name="T10" fmla="*/ 0 w 211"/>
                <a:gd name="T11" fmla="*/ 187 h 313"/>
                <a:gd name="T12" fmla="*/ 138 w 211"/>
                <a:gd name="T13" fmla="*/ 187 h 313"/>
                <a:gd name="T14" fmla="*/ 138 w 211"/>
                <a:gd name="T15" fmla="*/ 250 h 313"/>
                <a:gd name="T16" fmla="*/ 0 w 211"/>
                <a:gd name="T17" fmla="*/ 250 h 313"/>
                <a:gd name="T18" fmla="*/ 0 w 211"/>
                <a:gd name="T19" fmla="*/ 313 h 313"/>
                <a:gd name="T20" fmla="*/ 211 w 211"/>
                <a:gd name="T21" fmla="*/ 313 h 313"/>
                <a:gd name="T22" fmla="*/ 211 w 211"/>
                <a:gd name="T23" fmla="*/ 0 h 313"/>
                <a:gd name="T24" fmla="*/ 0 w 211"/>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313">
                  <a:moveTo>
                    <a:pt x="0" y="0"/>
                  </a:moveTo>
                  <a:lnTo>
                    <a:pt x="0" y="63"/>
                  </a:lnTo>
                  <a:lnTo>
                    <a:pt x="138" y="63"/>
                  </a:lnTo>
                  <a:lnTo>
                    <a:pt x="138" y="124"/>
                  </a:lnTo>
                  <a:lnTo>
                    <a:pt x="0" y="124"/>
                  </a:lnTo>
                  <a:lnTo>
                    <a:pt x="0" y="187"/>
                  </a:lnTo>
                  <a:lnTo>
                    <a:pt x="138" y="187"/>
                  </a:lnTo>
                  <a:lnTo>
                    <a:pt x="138" y="250"/>
                  </a:lnTo>
                  <a:lnTo>
                    <a:pt x="0" y="250"/>
                  </a:lnTo>
                  <a:lnTo>
                    <a:pt x="0" y="313"/>
                  </a:lnTo>
                  <a:lnTo>
                    <a:pt x="211" y="313"/>
                  </a:lnTo>
                  <a:lnTo>
                    <a:pt x="211" y="0"/>
                  </a:lnTo>
                  <a:lnTo>
                    <a:pt x="0" y="0"/>
                  </a:lnTo>
                  <a:close/>
                </a:path>
              </a:pathLst>
            </a:custGeom>
            <a:solidFill>
              <a:srgbClr val="211D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Rectangle 17">
              <a:extLst>
                <a:ext uri="{FF2B5EF4-FFF2-40B4-BE49-F238E27FC236}">
                  <a16:creationId xmlns:a16="http://schemas.microsoft.com/office/drawing/2014/main" id="{93005517-9E54-4963-94BE-2DDB589DE751}"/>
                </a:ext>
              </a:extLst>
            </p:cNvPr>
            <p:cNvSpPr>
              <a:spLocks noChangeArrowheads="1"/>
            </p:cNvSpPr>
            <p:nvPr userDrawn="1"/>
          </p:nvSpPr>
          <p:spPr bwMode="auto">
            <a:xfrm>
              <a:off x="334963" y="1703388"/>
              <a:ext cx="87313" cy="7937"/>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Rectangle 18">
              <a:extLst>
                <a:ext uri="{FF2B5EF4-FFF2-40B4-BE49-F238E27FC236}">
                  <a16:creationId xmlns:a16="http://schemas.microsoft.com/office/drawing/2014/main" id="{C4BDEEEE-0EBD-4706-8191-9CC79C031BD6}"/>
                </a:ext>
              </a:extLst>
            </p:cNvPr>
            <p:cNvSpPr>
              <a:spLocks noChangeArrowheads="1"/>
            </p:cNvSpPr>
            <p:nvPr userDrawn="1"/>
          </p:nvSpPr>
          <p:spPr bwMode="auto">
            <a:xfrm>
              <a:off x="334963" y="2290763"/>
              <a:ext cx="87313" cy="44450"/>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Rectangle 19">
              <a:extLst>
                <a:ext uri="{FF2B5EF4-FFF2-40B4-BE49-F238E27FC236}">
                  <a16:creationId xmlns:a16="http://schemas.microsoft.com/office/drawing/2014/main" id="{876678ED-239A-401F-A47E-D5B0B39B9C64}"/>
                </a:ext>
              </a:extLst>
            </p:cNvPr>
            <p:cNvSpPr>
              <a:spLocks noChangeArrowheads="1"/>
            </p:cNvSpPr>
            <p:nvPr userDrawn="1"/>
          </p:nvSpPr>
          <p:spPr bwMode="auto">
            <a:xfrm>
              <a:off x="334963" y="2712918"/>
              <a:ext cx="87313" cy="71437"/>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Rectangle 20">
              <a:extLst>
                <a:ext uri="{FF2B5EF4-FFF2-40B4-BE49-F238E27FC236}">
                  <a16:creationId xmlns:a16="http://schemas.microsoft.com/office/drawing/2014/main" id="{F5EAB427-CF3B-4D8B-8717-A06EF3C70649}"/>
                </a:ext>
              </a:extLst>
            </p:cNvPr>
            <p:cNvSpPr>
              <a:spLocks noChangeArrowheads="1"/>
            </p:cNvSpPr>
            <p:nvPr userDrawn="1"/>
          </p:nvSpPr>
          <p:spPr bwMode="auto">
            <a:xfrm>
              <a:off x="334963" y="3205162"/>
              <a:ext cx="87313" cy="284162"/>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Rectangle 21">
              <a:extLst>
                <a:ext uri="{FF2B5EF4-FFF2-40B4-BE49-F238E27FC236}">
                  <a16:creationId xmlns:a16="http://schemas.microsoft.com/office/drawing/2014/main" id="{4ED31E62-1A44-4A00-A278-3E588B1CBCCD}"/>
                </a:ext>
              </a:extLst>
            </p:cNvPr>
            <p:cNvSpPr>
              <a:spLocks noChangeArrowheads="1"/>
            </p:cNvSpPr>
            <p:nvPr userDrawn="1"/>
          </p:nvSpPr>
          <p:spPr bwMode="auto">
            <a:xfrm>
              <a:off x="334963" y="3720861"/>
              <a:ext cx="87313" cy="1884279"/>
            </a:xfrm>
            <a:prstGeom prst="rect">
              <a:avLst/>
            </a:prstGeom>
            <a:solidFill>
              <a:srgbClr val="007D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584909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fontAlgn="base" hangingPunct="1">
        <a:spcBef>
          <a:spcPct val="0"/>
        </a:spcBef>
        <a:spcAft>
          <a:spcPct val="0"/>
        </a:spcAft>
        <a:defRPr sz="2600" kern="1200">
          <a:solidFill>
            <a:schemeClr val="tx1"/>
          </a:solidFill>
          <a:latin typeface="Times"/>
          <a:ea typeface="MS PGothic" pitchFamily="34" charset="-128"/>
          <a:cs typeface="ＭＳ Ｐゴシック" charset="0"/>
        </a:defRPr>
      </a:lvl1pPr>
      <a:lvl2pPr algn="l" defTabSz="457200" rtl="0" eaLnBrk="1" fontAlgn="base" hangingPunct="1">
        <a:spcBef>
          <a:spcPct val="0"/>
        </a:spcBef>
        <a:spcAft>
          <a:spcPct val="0"/>
        </a:spcAft>
        <a:defRPr sz="3000">
          <a:solidFill>
            <a:schemeClr val="tx1"/>
          </a:solidFill>
          <a:latin typeface="Times" charset="0"/>
          <a:ea typeface="MS PGothic" pitchFamily="34" charset="-128"/>
          <a:cs typeface="ＭＳ Ｐゴシック" charset="0"/>
        </a:defRPr>
      </a:lvl2pPr>
      <a:lvl3pPr algn="l" defTabSz="457200" rtl="0" eaLnBrk="1" fontAlgn="base" hangingPunct="1">
        <a:spcBef>
          <a:spcPct val="0"/>
        </a:spcBef>
        <a:spcAft>
          <a:spcPct val="0"/>
        </a:spcAft>
        <a:defRPr sz="3000">
          <a:solidFill>
            <a:schemeClr val="tx1"/>
          </a:solidFill>
          <a:latin typeface="Times" charset="0"/>
          <a:ea typeface="MS PGothic" pitchFamily="34" charset="-128"/>
          <a:cs typeface="ＭＳ Ｐゴシック" charset="0"/>
        </a:defRPr>
      </a:lvl3pPr>
      <a:lvl4pPr algn="l" defTabSz="457200" rtl="0" eaLnBrk="1" fontAlgn="base" hangingPunct="1">
        <a:spcBef>
          <a:spcPct val="0"/>
        </a:spcBef>
        <a:spcAft>
          <a:spcPct val="0"/>
        </a:spcAft>
        <a:defRPr sz="3000">
          <a:solidFill>
            <a:schemeClr val="tx1"/>
          </a:solidFill>
          <a:latin typeface="Times" charset="0"/>
          <a:ea typeface="MS PGothic" pitchFamily="34" charset="-128"/>
          <a:cs typeface="ＭＳ Ｐゴシック" charset="0"/>
        </a:defRPr>
      </a:lvl4pPr>
      <a:lvl5pPr algn="l" defTabSz="457200" rtl="0" eaLnBrk="1" fontAlgn="base" hangingPunct="1">
        <a:spcBef>
          <a:spcPct val="0"/>
        </a:spcBef>
        <a:spcAft>
          <a:spcPct val="0"/>
        </a:spcAft>
        <a:defRPr sz="3000">
          <a:solidFill>
            <a:schemeClr val="tx1"/>
          </a:solidFill>
          <a:latin typeface="Times" charset="0"/>
          <a:ea typeface="MS PGothic" pitchFamily="34" charset="-128"/>
          <a:cs typeface="ＭＳ Ｐゴシック" charset="0"/>
        </a:defRPr>
      </a:lvl5pPr>
      <a:lvl6pPr marL="457200" algn="l" defTabSz="457200" rtl="0" eaLnBrk="1" fontAlgn="base" hangingPunct="1">
        <a:spcBef>
          <a:spcPct val="0"/>
        </a:spcBef>
        <a:spcAft>
          <a:spcPct val="0"/>
        </a:spcAft>
        <a:defRPr sz="3000">
          <a:solidFill>
            <a:schemeClr val="tx1"/>
          </a:solidFill>
          <a:latin typeface="Times" charset="0"/>
          <a:ea typeface="ＭＳ Ｐゴシック" charset="0"/>
          <a:cs typeface="ＭＳ Ｐゴシック" charset="0"/>
        </a:defRPr>
      </a:lvl6pPr>
      <a:lvl7pPr marL="914400" algn="l" defTabSz="457200" rtl="0" eaLnBrk="1" fontAlgn="base" hangingPunct="1">
        <a:spcBef>
          <a:spcPct val="0"/>
        </a:spcBef>
        <a:spcAft>
          <a:spcPct val="0"/>
        </a:spcAft>
        <a:defRPr sz="3000">
          <a:solidFill>
            <a:schemeClr val="tx1"/>
          </a:solidFill>
          <a:latin typeface="Times" charset="0"/>
          <a:ea typeface="ＭＳ Ｐゴシック" charset="0"/>
          <a:cs typeface="ＭＳ Ｐゴシック" charset="0"/>
        </a:defRPr>
      </a:lvl7pPr>
      <a:lvl8pPr marL="1371600" algn="l" defTabSz="457200" rtl="0" eaLnBrk="1" fontAlgn="base" hangingPunct="1">
        <a:spcBef>
          <a:spcPct val="0"/>
        </a:spcBef>
        <a:spcAft>
          <a:spcPct val="0"/>
        </a:spcAft>
        <a:defRPr sz="3000">
          <a:solidFill>
            <a:schemeClr val="tx1"/>
          </a:solidFill>
          <a:latin typeface="Times" charset="0"/>
          <a:ea typeface="ＭＳ Ｐゴシック" charset="0"/>
          <a:cs typeface="ＭＳ Ｐゴシック" charset="0"/>
        </a:defRPr>
      </a:lvl8pPr>
      <a:lvl9pPr marL="1828800" algn="l" defTabSz="457200" rtl="0" eaLnBrk="1" fontAlgn="base" hangingPunct="1">
        <a:spcBef>
          <a:spcPct val="0"/>
        </a:spcBef>
        <a:spcAft>
          <a:spcPct val="0"/>
        </a:spcAft>
        <a:defRPr sz="3000">
          <a:solidFill>
            <a:schemeClr val="tx1"/>
          </a:solidFill>
          <a:latin typeface="Times" charset="0"/>
          <a:ea typeface="ＭＳ Ｐゴシック" charset="0"/>
          <a:cs typeface="ＭＳ Ｐゴシック" charset="0"/>
        </a:defRPr>
      </a:lvl9pPr>
    </p:titleStyle>
    <p:bodyStyle>
      <a:lvl1pPr marL="0" indent="0" algn="l" defTabSz="457200" rtl="0" eaLnBrk="1" fontAlgn="base" hangingPunct="1">
        <a:spcBef>
          <a:spcPts val="1200"/>
        </a:spcBef>
        <a:spcAft>
          <a:spcPct val="0"/>
        </a:spcAft>
        <a:buFont typeface="Arial" panose="020B0604020202020204" pitchFamily="34" charset="0"/>
        <a:buNone/>
        <a:defRPr sz="2000" kern="1200">
          <a:solidFill>
            <a:schemeClr val="tx1"/>
          </a:solidFill>
          <a:latin typeface="+mn-lt"/>
          <a:ea typeface="MS PGothic" pitchFamily="34" charset="-128"/>
          <a:cs typeface="ＭＳ Ｐゴシック" charset="0"/>
        </a:defRPr>
      </a:lvl1pPr>
      <a:lvl2pPr marL="270000" indent="-270000" algn="l" defTabSz="457200" rtl="0" eaLnBrk="1" fontAlgn="base" hangingPunct="1">
        <a:spcBef>
          <a:spcPts val="6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2pPr>
      <a:lvl3pPr marL="540000" indent="-270000" algn="l" defTabSz="457200" rtl="0" eaLnBrk="1" fontAlgn="base" hangingPunct="1">
        <a:spcBef>
          <a:spcPts val="300"/>
        </a:spcBef>
        <a:spcAft>
          <a:spcPct val="0"/>
        </a:spcAft>
        <a:buFont typeface="Symbol" panose="05050102010706020507" pitchFamily="18" charset="2"/>
        <a:buChar char="-"/>
        <a:defRPr sz="1800" kern="1200">
          <a:solidFill>
            <a:schemeClr val="tx1"/>
          </a:solidFill>
          <a:latin typeface="+mn-lt"/>
          <a:ea typeface="MS PGothic" pitchFamily="34" charset="-128"/>
          <a:cs typeface="+mn-cs"/>
        </a:defRPr>
      </a:lvl3pPr>
      <a:lvl4pPr marL="774000" indent="-234000" algn="l" defTabSz="457200" rtl="0" eaLnBrk="1" fontAlgn="base" hangingPunct="1">
        <a:spcBef>
          <a:spcPts val="200"/>
        </a:spcBef>
        <a:spcAft>
          <a:spcPct val="0"/>
        </a:spcAft>
        <a:buFont typeface="Times" panose="02020603050405020304" pitchFamily="18" charset="0"/>
        <a:buChar char="»"/>
        <a:defRPr sz="1600" kern="1200">
          <a:solidFill>
            <a:schemeClr val="tx1"/>
          </a:solidFill>
          <a:latin typeface="+mn-lt"/>
          <a:ea typeface="MS PGothic" pitchFamily="34" charset="-128"/>
          <a:cs typeface="+mn-cs"/>
        </a:defRPr>
      </a:lvl4pPr>
      <a:lvl5pPr marL="2057400" indent="-228600" algn="l" defTabSz="457200" rtl="0" eaLnBrk="1" fontAlgn="base" hangingPunct="1">
        <a:spcBef>
          <a:spcPct val="0"/>
        </a:spcBef>
        <a:spcAft>
          <a:spcPct val="0"/>
        </a:spcAft>
        <a:buFont typeface="Arial" panose="020B0604020202020204" pitchFamily="34" charset="0"/>
        <a:buChar char="»"/>
        <a:defRPr sz="2000" kern="1200">
          <a:solidFill>
            <a:schemeClr val="tx1"/>
          </a:solidFill>
          <a:latin typeface="Times"/>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272EC6-E28C-4BDD-840D-9D270D6A83D6}"/>
              </a:ext>
            </a:extLst>
          </p:cNvPr>
          <p:cNvSpPr>
            <a:spLocks noGrp="1"/>
          </p:cNvSpPr>
          <p:nvPr>
            <p:ph type="ctrTitle"/>
          </p:nvPr>
        </p:nvSpPr>
        <p:spPr/>
        <p:txBody>
          <a:bodyPr/>
          <a:lstStyle/>
          <a:p>
            <a:r>
              <a:rPr lang="de-DE" dirty="0"/>
              <a:t>Räumungskonzept</a:t>
            </a:r>
            <a:r>
              <a:rPr lang="de-DE" altLang="de-DE" dirty="0"/>
              <a:t/>
            </a:r>
            <a:br>
              <a:rPr lang="de-DE" altLang="de-DE" dirty="0"/>
            </a:br>
            <a:r>
              <a:rPr lang="de-DE" altLang="de-DE" i="1" dirty="0"/>
              <a:t>Mustervorlage für Unternehmen</a:t>
            </a:r>
            <a:endParaRPr lang="de-DE" i="1" dirty="0"/>
          </a:p>
        </p:txBody>
      </p:sp>
      <p:sp>
        <p:nvSpPr>
          <p:cNvPr id="3" name="Untertitel 2">
            <a:extLst>
              <a:ext uri="{FF2B5EF4-FFF2-40B4-BE49-F238E27FC236}">
                <a16:creationId xmlns:a16="http://schemas.microsoft.com/office/drawing/2014/main" id="{F7F27414-DDC9-451D-A61B-F6384DD75C89}"/>
              </a:ext>
            </a:extLst>
          </p:cNvPr>
          <p:cNvSpPr>
            <a:spLocks noGrp="1"/>
          </p:cNvSpPr>
          <p:nvPr>
            <p:ph type="subTitle" idx="1"/>
          </p:nvPr>
        </p:nvSpPr>
        <p:spPr/>
        <p:txBody>
          <a:bodyPr/>
          <a:lstStyle/>
          <a:p>
            <a:endParaRPr lang="de-DE" altLang="de-DE" dirty="0"/>
          </a:p>
          <a:p>
            <a:endParaRPr lang="de-DE" altLang="de-DE" dirty="0"/>
          </a:p>
          <a:p>
            <a:endParaRPr lang="de-DE" altLang="de-DE" dirty="0"/>
          </a:p>
          <a:p>
            <a:endParaRPr lang="de-DE" altLang="de-DE" dirty="0"/>
          </a:p>
          <a:p>
            <a:r>
              <a:rPr lang="de-DE" altLang="de-DE" b="0" dirty="0"/>
              <a:t>Ansprechperson: </a:t>
            </a:r>
          </a:p>
          <a:p>
            <a:endParaRPr lang="de-DE" altLang="de-DE" b="0" dirty="0"/>
          </a:p>
          <a:p>
            <a:r>
              <a:rPr lang="de-DE" altLang="de-DE" b="0" dirty="0"/>
              <a:t>Stand:</a:t>
            </a:r>
          </a:p>
        </p:txBody>
      </p:sp>
    </p:spTree>
    <p:extLst>
      <p:ext uri="{BB962C8B-B14F-4D97-AF65-F5344CB8AC3E}">
        <p14:creationId xmlns:p14="http://schemas.microsoft.com/office/powerpoint/2010/main" val="264335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7E55B2-8FA5-403B-A980-D3FA40600DFD}"/>
              </a:ext>
            </a:extLst>
          </p:cNvPr>
          <p:cNvSpPr>
            <a:spLocks noGrp="1"/>
          </p:cNvSpPr>
          <p:nvPr>
            <p:ph type="title"/>
          </p:nvPr>
        </p:nvSpPr>
        <p:spPr/>
        <p:txBody>
          <a:bodyPr/>
          <a:lstStyle/>
          <a:p>
            <a:r>
              <a:rPr lang="de-DE" dirty="0"/>
              <a:t>Gefährdete Güter</a:t>
            </a:r>
          </a:p>
        </p:txBody>
      </p:sp>
      <p:graphicFrame>
        <p:nvGraphicFramePr>
          <p:cNvPr id="5" name="Tabelle 5" descr="Diese Tabelle dient als Vorlage für Unternehmen, die hier die gefährdeten Güter strukturiert erfassen können." title="Vorlage Tabelle &quot;Gefährderte Güter&quot;">
            <a:extLst>
              <a:ext uri="{FF2B5EF4-FFF2-40B4-BE49-F238E27FC236}">
                <a16:creationId xmlns:a16="http://schemas.microsoft.com/office/drawing/2014/main" id="{EBECC16B-41EF-438B-B574-4076C1EAB20A}"/>
              </a:ext>
            </a:extLst>
          </p:cNvPr>
          <p:cNvGraphicFramePr>
            <a:graphicFrameLocks noGrp="1"/>
          </p:cNvGraphicFramePr>
          <p:nvPr>
            <p:ph idx="1"/>
            <p:extLst>
              <p:ext uri="{D42A27DB-BD31-4B8C-83A1-F6EECF244321}">
                <p14:modId xmlns:p14="http://schemas.microsoft.com/office/powerpoint/2010/main" val="646302997"/>
              </p:ext>
            </p:extLst>
          </p:nvPr>
        </p:nvGraphicFramePr>
        <p:xfrm>
          <a:off x="863600" y="1692275"/>
          <a:ext cx="10799760" cy="4450080"/>
        </p:xfrm>
        <a:graphic>
          <a:graphicData uri="http://schemas.openxmlformats.org/drawingml/2006/table">
            <a:tbl>
              <a:tblPr firstRow="1" firstCol="1" lastRow="1" bandRow="1">
                <a:tableStyleId>{5C22544A-7EE6-4342-B048-85BDC9FD1C3A}</a:tableStyleId>
              </a:tblPr>
              <a:tblGrid>
                <a:gridCol w="2699940">
                  <a:extLst>
                    <a:ext uri="{9D8B030D-6E8A-4147-A177-3AD203B41FA5}">
                      <a16:colId xmlns:a16="http://schemas.microsoft.com/office/drawing/2014/main" val="2028889860"/>
                    </a:ext>
                  </a:extLst>
                </a:gridCol>
                <a:gridCol w="2699940">
                  <a:extLst>
                    <a:ext uri="{9D8B030D-6E8A-4147-A177-3AD203B41FA5}">
                      <a16:colId xmlns:a16="http://schemas.microsoft.com/office/drawing/2014/main" val="3420827280"/>
                    </a:ext>
                  </a:extLst>
                </a:gridCol>
                <a:gridCol w="2699940">
                  <a:extLst>
                    <a:ext uri="{9D8B030D-6E8A-4147-A177-3AD203B41FA5}">
                      <a16:colId xmlns:a16="http://schemas.microsoft.com/office/drawing/2014/main" val="2701857119"/>
                    </a:ext>
                  </a:extLst>
                </a:gridCol>
                <a:gridCol w="2699940">
                  <a:extLst>
                    <a:ext uri="{9D8B030D-6E8A-4147-A177-3AD203B41FA5}">
                      <a16:colId xmlns:a16="http://schemas.microsoft.com/office/drawing/2014/main" val="95136623"/>
                    </a:ext>
                  </a:extLst>
                </a:gridCol>
              </a:tblGrid>
              <a:tr h="370840">
                <a:tc>
                  <a:txBody>
                    <a:bodyPr/>
                    <a:lstStyle/>
                    <a:p>
                      <a:endParaRPr lang="de-DE" dirty="0"/>
                    </a:p>
                  </a:txBody>
                  <a:tcPr/>
                </a:tc>
                <a:tc>
                  <a:txBody>
                    <a:bodyPr/>
                    <a:lstStyle/>
                    <a:p>
                      <a:r>
                        <a:rPr lang="de-DE" dirty="0"/>
                        <a:t>Material X</a:t>
                      </a:r>
                    </a:p>
                  </a:txBody>
                  <a:tcPr/>
                </a:tc>
                <a:tc>
                  <a:txBody>
                    <a:bodyPr/>
                    <a:lstStyle/>
                    <a:p>
                      <a:r>
                        <a:rPr lang="de-DE" dirty="0"/>
                        <a:t>Material Y</a:t>
                      </a:r>
                    </a:p>
                  </a:txBody>
                  <a:tcPr/>
                </a:tc>
                <a:tc>
                  <a:txBody>
                    <a:bodyPr/>
                    <a:lstStyle/>
                    <a:p>
                      <a:r>
                        <a:rPr lang="de-DE" dirty="0"/>
                        <a:t>Material Z</a:t>
                      </a:r>
                    </a:p>
                  </a:txBody>
                  <a:tcPr/>
                </a:tc>
                <a:extLst>
                  <a:ext uri="{0D108BD9-81ED-4DB2-BD59-A6C34878D82A}">
                    <a16:rowId xmlns:a16="http://schemas.microsoft.com/office/drawing/2014/main" val="2922833493"/>
                  </a:ext>
                </a:extLst>
              </a:tr>
              <a:tr h="370840">
                <a:tc>
                  <a:txBody>
                    <a:bodyPr/>
                    <a:lstStyle/>
                    <a:p>
                      <a:r>
                        <a:rPr lang="de-DE" dirty="0"/>
                        <a:t>Stellplatz A</a:t>
                      </a:r>
                    </a:p>
                  </a:txBody>
                  <a:tcPr/>
                </a:tc>
                <a:tc>
                  <a:txBody>
                    <a:bodyPr/>
                    <a:lstStyle/>
                    <a:p>
                      <a:r>
                        <a:rPr lang="de-DE" dirty="0"/>
                        <a:t>[Anzahl]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t>[Anzahl]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t>[Anzahl]</a:t>
                      </a:r>
                    </a:p>
                  </a:txBody>
                  <a:tcPr/>
                </a:tc>
                <a:extLst>
                  <a:ext uri="{0D108BD9-81ED-4DB2-BD59-A6C34878D82A}">
                    <a16:rowId xmlns:a16="http://schemas.microsoft.com/office/drawing/2014/main" val="159701792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t>Stellplatz B</a:t>
                      </a:r>
                    </a:p>
                  </a:txBody>
                  <a:tcPr/>
                </a:tc>
                <a:tc>
                  <a:txBody>
                    <a:bodyPr/>
                    <a:lstStyle/>
                    <a:p>
                      <a:r>
                        <a:rPr lang="de-DE" dirty="0"/>
                        <a:t>…</a:t>
                      </a:r>
                    </a:p>
                  </a:txBody>
                  <a:tcPr/>
                </a:tc>
                <a:tc>
                  <a:txBody>
                    <a:bodyPr/>
                    <a:lstStyle/>
                    <a:p>
                      <a:r>
                        <a:rPr lang="de-DE" dirty="0"/>
                        <a:t>…</a:t>
                      </a:r>
                    </a:p>
                  </a:txBody>
                  <a:tcPr/>
                </a:tc>
                <a:tc>
                  <a:txBody>
                    <a:bodyPr/>
                    <a:lstStyle/>
                    <a:p>
                      <a:r>
                        <a:rPr lang="de-DE" dirty="0"/>
                        <a:t>…</a:t>
                      </a:r>
                    </a:p>
                  </a:txBody>
                  <a:tcPr/>
                </a:tc>
                <a:extLst>
                  <a:ext uri="{0D108BD9-81ED-4DB2-BD59-A6C34878D82A}">
                    <a16:rowId xmlns:a16="http://schemas.microsoft.com/office/drawing/2014/main" val="903046710"/>
                  </a:ext>
                </a:extLst>
              </a:tr>
              <a:tr h="370840">
                <a:tc>
                  <a:txBody>
                    <a:bodyPr/>
                    <a:lstStyle/>
                    <a:p>
                      <a:r>
                        <a:rPr lang="de-DE" dirty="0"/>
                        <a:t>…</a:t>
                      </a:r>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2596502870"/>
                  </a:ext>
                </a:extLst>
              </a:tr>
              <a:tr h="370840">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1009742984"/>
                  </a:ext>
                </a:extLst>
              </a:tr>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465329923"/>
                  </a:ext>
                </a:extLst>
              </a:tr>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705149603"/>
                  </a:ext>
                </a:extLst>
              </a:tr>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29586014"/>
                  </a:ext>
                </a:extLst>
              </a:tr>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126101809"/>
                  </a:ext>
                </a:extLst>
              </a:tr>
              <a:tr h="37084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2256041091"/>
                  </a:ext>
                </a:extLst>
              </a:tr>
              <a:tr h="370840">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019794953"/>
                  </a:ext>
                </a:extLst>
              </a:tr>
              <a:tr h="370840">
                <a:tc>
                  <a:txBody>
                    <a:bodyPr/>
                    <a:lstStyle/>
                    <a:p>
                      <a:r>
                        <a:rPr lang="de-DE" dirty="0"/>
                        <a:t>Summe</a:t>
                      </a:r>
                    </a:p>
                  </a:txBody>
                  <a:tcPr/>
                </a:tc>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2456546992"/>
                  </a:ext>
                </a:extLst>
              </a:tr>
            </a:tbl>
          </a:graphicData>
        </a:graphic>
      </p:graphicFrame>
    </p:spTree>
    <p:extLst>
      <p:ext uri="{BB962C8B-B14F-4D97-AF65-F5344CB8AC3E}">
        <p14:creationId xmlns:p14="http://schemas.microsoft.com/office/powerpoint/2010/main" val="203393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ei der Darstellung handelt es sich um ein Beispiel." title="Beispiel-Wasserzeichen">
            <a:extLst>
              <a:ext uri="{FF2B5EF4-FFF2-40B4-BE49-F238E27FC236}">
                <a16:creationId xmlns:a16="http://schemas.microsoft.com/office/drawing/2014/main" id="{4E0D0DDA-4C6B-4F7C-B798-432041AC2E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73" y="0"/>
            <a:ext cx="8468454" cy="6858000"/>
          </a:xfrm>
          <a:prstGeom prst="rect">
            <a:avLst/>
          </a:prstGeom>
        </p:spPr>
      </p:pic>
      <p:pic>
        <p:nvPicPr>
          <p:cNvPr id="6" name="Grafik 5" descr="In der Grafik wird gezeigt, wie viel Zeit zwei Mitarbeiterinnen oder Mitarbeiter brauchen, um 22 Paletten aus der Produktion und 10 Paletten aus der Logistik ins 2. beziehungsweise 3. Obergeschoss zu transportieren. Die Gesamtzeit ergibt sich aus der Transportdauer zum Aufzug, zum Stockwerk und zum jeweiligen Stellplatz im Obergeschoss." title="Beispiel eines Ablaufs eines Materialtransports">
            <a:extLst>
              <a:ext uri="{FF2B5EF4-FFF2-40B4-BE49-F238E27FC236}">
                <a16:creationId xmlns:a16="http://schemas.microsoft.com/office/drawing/2014/main" id="{233DD8AF-6B0B-4718-B01A-987910CD0D55}"/>
              </a:ext>
            </a:extLst>
          </p:cNvPr>
          <p:cNvPicPr>
            <a:picLocks noChangeAspect="1"/>
          </p:cNvPicPr>
          <p:nvPr/>
        </p:nvPicPr>
        <p:blipFill>
          <a:blip r:embed="rId3"/>
          <a:stretch>
            <a:fillRect/>
          </a:stretch>
        </p:blipFill>
        <p:spPr>
          <a:xfrm>
            <a:off x="1126434" y="1781251"/>
            <a:ext cx="10803048" cy="3706689"/>
          </a:xfrm>
          <a:prstGeom prst="rect">
            <a:avLst/>
          </a:prstGeom>
        </p:spPr>
      </p:pic>
      <p:sp>
        <p:nvSpPr>
          <p:cNvPr id="3" name="Titel 2">
            <a:extLst>
              <a:ext uri="{FF2B5EF4-FFF2-40B4-BE49-F238E27FC236}">
                <a16:creationId xmlns:a16="http://schemas.microsoft.com/office/drawing/2014/main" id="{2EA23270-91AF-488D-995E-9B0FD08168D0}"/>
              </a:ext>
            </a:extLst>
          </p:cNvPr>
          <p:cNvSpPr>
            <a:spLocks noGrp="1"/>
          </p:cNvSpPr>
          <p:nvPr>
            <p:ph type="title"/>
          </p:nvPr>
        </p:nvSpPr>
        <p:spPr>
          <a:xfrm>
            <a:off x="864000" y="660400"/>
            <a:ext cx="10800000" cy="864000"/>
          </a:xfrm>
        </p:spPr>
        <p:txBody>
          <a:bodyPr/>
          <a:lstStyle/>
          <a:p>
            <a:r>
              <a:rPr lang="de-DE" dirty="0"/>
              <a:t>Transport (1)</a:t>
            </a:r>
          </a:p>
        </p:txBody>
      </p:sp>
    </p:spTree>
    <p:extLst>
      <p:ext uri="{BB962C8B-B14F-4D97-AF65-F5344CB8AC3E}">
        <p14:creationId xmlns:p14="http://schemas.microsoft.com/office/powerpoint/2010/main" val="15183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hteck 42" descr="Durchlaufzeit: Summe&#10;MitarbeiterInnen: Summe">
            <a:extLst>
              <a:ext uri="{FF2B5EF4-FFF2-40B4-BE49-F238E27FC236}">
                <a16:creationId xmlns:a16="http://schemas.microsoft.com/office/drawing/2014/main" id="{66755267-5481-4FC6-B28C-C8DB07A11F1B}"/>
              </a:ext>
            </a:extLst>
          </p:cNvPr>
          <p:cNvSpPr/>
          <p:nvPr/>
        </p:nvSpPr>
        <p:spPr>
          <a:xfrm>
            <a:off x="8120386" y="4371672"/>
            <a:ext cx="3310780" cy="10406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50000"/>
              </a:lnSpc>
            </a:pPr>
            <a:r>
              <a:rPr lang="de-DE" sz="2000" dirty="0">
                <a:solidFill>
                  <a:schemeClr val="tx1"/>
                </a:solidFill>
                <a:latin typeface="Arial" panose="020B0604020202020204" pitchFamily="34" charset="0"/>
                <a:cs typeface="Arial" panose="020B0604020202020204" pitchFamily="34" charset="0"/>
              </a:rPr>
              <a:t>Durchlaufzeit: [Summe]</a:t>
            </a:r>
          </a:p>
          <a:p>
            <a:pPr>
              <a:lnSpc>
                <a:spcPct val="150000"/>
              </a:lnSpc>
            </a:pPr>
            <a:r>
              <a:rPr lang="de-DE" sz="2000" dirty="0">
                <a:solidFill>
                  <a:schemeClr val="tx1"/>
                </a:solidFill>
                <a:latin typeface="Arial" panose="020B0604020202020204" pitchFamily="34" charset="0"/>
                <a:cs typeface="Arial" panose="020B0604020202020204" pitchFamily="34" charset="0"/>
              </a:rPr>
              <a:t>Mitarbeiter*Innen: [Summe]</a:t>
            </a:r>
          </a:p>
        </p:txBody>
      </p:sp>
      <p:sp>
        <p:nvSpPr>
          <p:cNvPr id="33" name="Rechteck 32" descr="Rechteck mit Beschriftung SOLL-Stellplatz Nummer">
            <a:extLst>
              <a:ext uri="{FF2B5EF4-FFF2-40B4-BE49-F238E27FC236}">
                <a16:creationId xmlns:a16="http://schemas.microsoft.com/office/drawing/2014/main" id="{7C184213-3FCA-484D-83CD-DA76C9A690BA}"/>
              </a:ext>
            </a:extLst>
          </p:cNvPr>
          <p:cNvSpPr/>
          <p:nvPr/>
        </p:nvSpPr>
        <p:spPr>
          <a:xfrm>
            <a:off x="9928304" y="2703069"/>
            <a:ext cx="1989808" cy="60860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SOLL-Stellplatz ([Nummer])</a:t>
            </a:r>
          </a:p>
        </p:txBody>
      </p:sp>
      <p:sp>
        <p:nvSpPr>
          <p:cNvPr id="45" name="Pfeil: Fünfeck 44" descr="Pfeil nach rechts mit Beschriftung Zeitbedarf: Minuten pro Stück gleich Summe">
            <a:extLst>
              <a:ext uri="{FF2B5EF4-FFF2-40B4-BE49-F238E27FC236}">
                <a16:creationId xmlns:a16="http://schemas.microsoft.com/office/drawing/2014/main" id="{95252686-52AE-4BFC-9694-CFDED30CEB60}"/>
              </a:ext>
            </a:extLst>
          </p:cNvPr>
          <p:cNvSpPr/>
          <p:nvPr/>
        </p:nvSpPr>
        <p:spPr>
          <a:xfrm>
            <a:off x="7357402" y="2703069"/>
            <a:ext cx="2418373"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a:t>
            </a:r>
            <a:r>
              <a:rPr lang="de-DE" sz="1200" dirty="0" err="1">
                <a:solidFill>
                  <a:schemeClr val="tx1"/>
                </a:solidFill>
                <a:latin typeface="Arial" panose="020B0604020202020204" pitchFamily="34" charset="0"/>
                <a:cs typeface="Arial" panose="020B0604020202020204" pitchFamily="34" charset="0"/>
              </a:rPr>
              <a:t>mm:ss</a:t>
            </a:r>
            <a:r>
              <a:rPr lang="de-DE" sz="1200" dirty="0">
                <a:solidFill>
                  <a:schemeClr val="tx1"/>
                </a:solidFill>
                <a:latin typeface="Arial" panose="020B0604020202020204" pitchFamily="34" charset="0"/>
                <a:cs typeface="Arial" panose="020B0604020202020204" pitchFamily="34" charset="0"/>
              </a:rPr>
              <a:t>] Min./Stück = [Summe]</a:t>
            </a:r>
          </a:p>
        </p:txBody>
      </p:sp>
      <p:sp>
        <p:nvSpPr>
          <p:cNvPr id="31" name="Rechteck 30" descr="Rechteck mit Beschriftung SOLL-Stellplatz Nummer">
            <a:extLst>
              <a:ext uri="{FF2B5EF4-FFF2-40B4-BE49-F238E27FC236}">
                <a16:creationId xmlns:a16="http://schemas.microsoft.com/office/drawing/2014/main" id="{A49DB568-A35B-4E02-B249-44F525D1101B}"/>
              </a:ext>
            </a:extLst>
          </p:cNvPr>
          <p:cNvSpPr/>
          <p:nvPr/>
        </p:nvSpPr>
        <p:spPr>
          <a:xfrm>
            <a:off x="9928304" y="1781251"/>
            <a:ext cx="1989808" cy="60860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SOLL-Stellplatz ([Nummer])</a:t>
            </a:r>
          </a:p>
        </p:txBody>
      </p:sp>
      <p:sp>
        <p:nvSpPr>
          <p:cNvPr id="39" name="Pfeil: Fünfeck 38" descr="Pfeil nach rechts mit Beschriftung Zeitbedarf: Minuten pro Stück gleich Summe">
            <a:extLst>
              <a:ext uri="{FF2B5EF4-FFF2-40B4-BE49-F238E27FC236}">
                <a16:creationId xmlns:a16="http://schemas.microsoft.com/office/drawing/2014/main" id="{C27878A8-EF04-4DB9-BAD2-2F5CF60A7F7B}"/>
              </a:ext>
            </a:extLst>
          </p:cNvPr>
          <p:cNvSpPr/>
          <p:nvPr/>
        </p:nvSpPr>
        <p:spPr>
          <a:xfrm>
            <a:off x="7357403" y="1781251"/>
            <a:ext cx="2418373"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a:t>
            </a:r>
            <a:r>
              <a:rPr lang="de-DE" sz="1200" dirty="0" err="1">
                <a:solidFill>
                  <a:schemeClr val="tx1"/>
                </a:solidFill>
                <a:latin typeface="Arial" panose="020B0604020202020204" pitchFamily="34" charset="0"/>
                <a:cs typeface="Arial" panose="020B0604020202020204" pitchFamily="34" charset="0"/>
              </a:rPr>
              <a:t>mm:ss</a:t>
            </a:r>
            <a:r>
              <a:rPr lang="de-DE" sz="1200" dirty="0">
                <a:solidFill>
                  <a:schemeClr val="tx1"/>
                </a:solidFill>
                <a:latin typeface="Arial" panose="020B0604020202020204" pitchFamily="34" charset="0"/>
                <a:cs typeface="Arial" panose="020B0604020202020204" pitchFamily="34" charset="0"/>
              </a:rPr>
              <a:t>] Min./Stück = [Summe]</a:t>
            </a:r>
          </a:p>
        </p:txBody>
      </p:sp>
      <p:sp>
        <p:nvSpPr>
          <p:cNvPr id="29" name="Pfeil: Fünfeck 28" descr="Pfeil nach oben mit Beschriftung Zeitbedarf: Minuten pro Stück gleich Summe">
            <a:extLst>
              <a:ext uri="{FF2B5EF4-FFF2-40B4-BE49-F238E27FC236}">
                <a16:creationId xmlns:a16="http://schemas.microsoft.com/office/drawing/2014/main" id="{F163F49F-17C9-426F-A8D2-1EF58FDBF39B}"/>
              </a:ext>
            </a:extLst>
          </p:cNvPr>
          <p:cNvSpPr/>
          <p:nvPr/>
        </p:nvSpPr>
        <p:spPr>
          <a:xfrm rot="16200000">
            <a:off x="5555167" y="3358735"/>
            <a:ext cx="2521314"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a:t>
            </a:r>
            <a:r>
              <a:rPr lang="de-DE" sz="1200" dirty="0" err="1">
                <a:solidFill>
                  <a:schemeClr val="tx1"/>
                </a:solidFill>
                <a:latin typeface="Arial" panose="020B0604020202020204" pitchFamily="34" charset="0"/>
                <a:cs typeface="Arial" panose="020B0604020202020204" pitchFamily="34" charset="0"/>
              </a:rPr>
              <a:t>mm:ss</a:t>
            </a:r>
            <a:r>
              <a:rPr lang="de-DE" sz="1200" dirty="0">
                <a:solidFill>
                  <a:schemeClr val="tx1"/>
                </a:solidFill>
                <a:latin typeface="Arial" panose="020B0604020202020204" pitchFamily="34" charset="0"/>
                <a:cs typeface="Arial" panose="020B0604020202020204" pitchFamily="34" charset="0"/>
              </a:rPr>
              <a:t>] Min./Stück = [Summe]</a:t>
            </a:r>
          </a:p>
        </p:txBody>
      </p:sp>
      <p:sp>
        <p:nvSpPr>
          <p:cNvPr id="27" name="Rechteck 26" descr="Rechteck mit Beschriftung Objekt">
            <a:extLst>
              <a:ext uri="{FF2B5EF4-FFF2-40B4-BE49-F238E27FC236}">
                <a16:creationId xmlns:a16="http://schemas.microsoft.com/office/drawing/2014/main" id="{629259E5-BD1B-425D-92FD-99944D9E6B0A}"/>
              </a:ext>
            </a:extLst>
          </p:cNvPr>
          <p:cNvSpPr/>
          <p:nvPr/>
        </p:nvSpPr>
        <p:spPr>
          <a:xfrm>
            <a:off x="5419329" y="1781251"/>
            <a:ext cx="970021" cy="3631021"/>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Objekt</a:t>
            </a:r>
          </a:p>
        </p:txBody>
      </p:sp>
      <p:sp>
        <p:nvSpPr>
          <p:cNvPr id="49" name="Pfeil: Fünfeck 48" descr="Pfeil nach rechts mit Beschriftung Zeitbedarf: Minuten pro Stück gleich Summe">
            <a:extLst>
              <a:ext uri="{FF2B5EF4-FFF2-40B4-BE49-F238E27FC236}">
                <a16:creationId xmlns:a16="http://schemas.microsoft.com/office/drawing/2014/main" id="{CC797354-18D2-4F15-A18A-9456DF04ADF4}"/>
              </a:ext>
            </a:extLst>
          </p:cNvPr>
          <p:cNvSpPr/>
          <p:nvPr/>
        </p:nvSpPr>
        <p:spPr>
          <a:xfrm>
            <a:off x="2516611" y="4800292"/>
            <a:ext cx="2418373"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a:t>
            </a:r>
            <a:r>
              <a:rPr lang="de-DE" sz="1200" dirty="0" err="1">
                <a:solidFill>
                  <a:schemeClr val="tx1"/>
                </a:solidFill>
                <a:latin typeface="Arial" panose="020B0604020202020204" pitchFamily="34" charset="0"/>
                <a:cs typeface="Arial" panose="020B0604020202020204" pitchFamily="34" charset="0"/>
              </a:rPr>
              <a:t>mm:ss</a:t>
            </a:r>
            <a:r>
              <a:rPr lang="de-DE" sz="1200" dirty="0">
                <a:solidFill>
                  <a:schemeClr val="tx1"/>
                </a:solidFill>
                <a:latin typeface="Arial" panose="020B0604020202020204" pitchFamily="34" charset="0"/>
                <a:cs typeface="Arial" panose="020B0604020202020204" pitchFamily="34" charset="0"/>
              </a:rPr>
              <a:t>] Min./Stück = [Summe]</a:t>
            </a:r>
          </a:p>
        </p:txBody>
      </p:sp>
      <p:sp>
        <p:nvSpPr>
          <p:cNvPr id="15" name="Rechteck 14" descr="Rechteck mit Beschriftung IST-Stellplatz Material Y">
            <a:extLst>
              <a:ext uri="{FF2B5EF4-FFF2-40B4-BE49-F238E27FC236}">
                <a16:creationId xmlns:a16="http://schemas.microsoft.com/office/drawing/2014/main" id="{310C2BB1-75A0-4CD8-AEFB-2A84AE526C95}"/>
              </a:ext>
            </a:extLst>
          </p:cNvPr>
          <p:cNvSpPr/>
          <p:nvPr/>
        </p:nvSpPr>
        <p:spPr>
          <a:xfrm>
            <a:off x="1126434" y="4803672"/>
            <a:ext cx="1110329" cy="60860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IST-Stellplatz</a:t>
            </a:r>
          </a:p>
          <a:p>
            <a:pPr algn="ctr"/>
            <a:r>
              <a:rPr lang="de-DE" sz="1200" dirty="0">
                <a:solidFill>
                  <a:schemeClr val="tx1"/>
                </a:solidFill>
                <a:latin typeface="Arial" panose="020B0604020202020204" pitchFamily="34" charset="0"/>
                <a:cs typeface="Arial" panose="020B0604020202020204" pitchFamily="34" charset="0"/>
              </a:rPr>
              <a:t>Material Y</a:t>
            </a:r>
          </a:p>
        </p:txBody>
      </p:sp>
      <p:sp>
        <p:nvSpPr>
          <p:cNvPr id="47" name="Pfeil: Fünfeck 46" descr="Pfeil nach rechts mit Beschriftung Zeitbedarf: Minuten pro Stück gleich Summe">
            <a:extLst>
              <a:ext uri="{FF2B5EF4-FFF2-40B4-BE49-F238E27FC236}">
                <a16:creationId xmlns:a16="http://schemas.microsoft.com/office/drawing/2014/main" id="{893EFEB1-7BD9-4938-BB22-5192CE3A489A}"/>
              </a:ext>
            </a:extLst>
          </p:cNvPr>
          <p:cNvSpPr/>
          <p:nvPr/>
        </p:nvSpPr>
        <p:spPr>
          <a:xfrm>
            <a:off x="2516611" y="3596761"/>
            <a:ext cx="2418373"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a:t>
            </a:r>
            <a:r>
              <a:rPr lang="de-DE" sz="1200" dirty="0" err="1">
                <a:solidFill>
                  <a:schemeClr val="tx1"/>
                </a:solidFill>
                <a:latin typeface="Arial" panose="020B0604020202020204" pitchFamily="34" charset="0"/>
                <a:cs typeface="Arial" panose="020B0604020202020204" pitchFamily="34" charset="0"/>
              </a:rPr>
              <a:t>mm:ss</a:t>
            </a:r>
            <a:r>
              <a:rPr lang="de-DE" sz="1200" dirty="0">
                <a:solidFill>
                  <a:schemeClr val="tx1"/>
                </a:solidFill>
                <a:latin typeface="Arial" panose="020B0604020202020204" pitchFamily="34" charset="0"/>
                <a:cs typeface="Arial" panose="020B0604020202020204" pitchFamily="34" charset="0"/>
              </a:rPr>
              <a:t>] Min./Stück = [Summe]</a:t>
            </a:r>
          </a:p>
        </p:txBody>
      </p:sp>
      <p:sp>
        <p:nvSpPr>
          <p:cNvPr id="13" name="Rechteck 12" descr="Rechteck mit Beschriftung IST-Stellplatz Material X">
            <a:extLst>
              <a:ext uri="{FF2B5EF4-FFF2-40B4-BE49-F238E27FC236}">
                <a16:creationId xmlns:a16="http://schemas.microsoft.com/office/drawing/2014/main" id="{396D7BB3-0818-402D-974B-F6FB33DA5F7B}"/>
              </a:ext>
            </a:extLst>
          </p:cNvPr>
          <p:cNvSpPr/>
          <p:nvPr/>
        </p:nvSpPr>
        <p:spPr>
          <a:xfrm>
            <a:off x="1126434" y="3604350"/>
            <a:ext cx="1110329" cy="60860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IST-Stellplatz</a:t>
            </a:r>
          </a:p>
          <a:p>
            <a:pPr algn="ctr"/>
            <a:r>
              <a:rPr lang="de-DE" sz="1200" dirty="0">
                <a:solidFill>
                  <a:schemeClr val="tx1"/>
                </a:solidFill>
                <a:latin typeface="Arial" panose="020B0604020202020204" pitchFamily="34" charset="0"/>
                <a:cs typeface="Arial" panose="020B0604020202020204" pitchFamily="34" charset="0"/>
              </a:rPr>
              <a:t>Material X</a:t>
            </a:r>
          </a:p>
        </p:txBody>
      </p:sp>
      <p:sp>
        <p:nvSpPr>
          <p:cNvPr id="23" name="Ellipse 22" descr="2. Kreis mit Beschriftung MA für Mitarbeiter">
            <a:extLst>
              <a:ext uri="{FF2B5EF4-FFF2-40B4-BE49-F238E27FC236}">
                <a16:creationId xmlns:a16="http://schemas.microsoft.com/office/drawing/2014/main" id="{7533908B-3B38-4302-AA8E-9476FD974F6E}"/>
              </a:ext>
            </a:extLst>
          </p:cNvPr>
          <p:cNvSpPr/>
          <p:nvPr/>
        </p:nvSpPr>
        <p:spPr>
          <a:xfrm>
            <a:off x="4073703" y="1781251"/>
            <a:ext cx="970021" cy="863600"/>
          </a:xfrm>
          <a:prstGeom prst="ellips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MA</a:t>
            </a:r>
          </a:p>
        </p:txBody>
      </p:sp>
      <p:sp>
        <p:nvSpPr>
          <p:cNvPr id="9" name="Sechseck 8" descr="Waagerechtes Sechseck mit Beschriftung Gegenstand 01">
            <a:extLst>
              <a:ext uri="{FF2B5EF4-FFF2-40B4-BE49-F238E27FC236}">
                <a16:creationId xmlns:a16="http://schemas.microsoft.com/office/drawing/2014/main" id="{061FF992-D99C-4762-805A-D708C8C16551}"/>
              </a:ext>
            </a:extLst>
          </p:cNvPr>
          <p:cNvSpPr/>
          <p:nvPr/>
        </p:nvSpPr>
        <p:spPr>
          <a:xfrm>
            <a:off x="2416224" y="1908951"/>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Gegenstand 01</a:t>
            </a:r>
          </a:p>
        </p:txBody>
      </p:sp>
      <p:sp>
        <p:nvSpPr>
          <p:cNvPr id="21" name="Ellipse 20" descr="1. Kreis mit Beschriftung MA für Mitarbeiter">
            <a:extLst>
              <a:ext uri="{FF2B5EF4-FFF2-40B4-BE49-F238E27FC236}">
                <a16:creationId xmlns:a16="http://schemas.microsoft.com/office/drawing/2014/main" id="{0A4B7D24-E2DF-4D36-AB1D-687CA27D5944}"/>
              </a:ext>
            </a:extLst>
          </p:cNvPr>
          <p:cNvSpPr/>
          <p:nvPr/>
        </p:nvSpPr>
        <p:spPr>
          <a:xfrm>
            <a:off x="1392238" y="1781251"/>
            <a:ext cx="970021" cy="863600"/>
          </a:xfrm>
          <a:prstGeom prst="ellips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MA</a:t>
            </a:r>
          </a:p>
        </p:txBody>
      </p:sp>
      <p:sp>
        <p:nvSpPr>
          <p:cNvPr id="4" name="Titel 3">
            <a:extLst>
              <a:ext uri="{FF2B5EF4-FFF2-40B4-BE49-F238E27FC236}">
                <a16:creationId xmlns:a16="http://schemas.microsoft.com/office/drawing/2014/main" id="{D4D34D93-BECF-463A-BC69-D71D3CDE2146}"/>
              </a:ext>
            </a:extLst>
          </p:cNvPr>
          <p:cNvSpPr>
            <a:spLocks noGrp="1"/>
          </p:cNvSpPr>
          <p:nvPr>
            <p:ph type="title"/>
          </p:nvPr>
        </p:nvSpPr>
        <p:spPr/>
        <p:txBody>
          <a:bodyPr/>
          <a:lstStyle/>
          <a:p>
            <a:r>
              <a:rPr lang="de-DE" dirty="0"/>
              <a:t>Transport (2)</a:t>
            </a:r>
          </a:p>
        </p:txBody>
      </p:sp>
    </p:spTree>
    <p:extLst>
      <p:ext uri="{BB962C8B-B14F-4D97-AF65-F5344CB8AC3E}">
        <p14:creationId xmlns:p14="http://schemas.microsoft.com/office/powerpoint/2010/main" val="267134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fik 16" descr="Beispiel">
            <a:extLst>
              <a:ext uri="{FF2B5EF4-FFF2-40B4-BE49-F238E27FC236}">
                <a16:creationId xmlns:a16="http://schemas.microsoft.com/office/drawing/2014/main" id="{BF21A89C-7FC4-4600-98DD-EF2074C20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73" y="0"/>
            <a:ext cx="8468454" cy="6858000"/>
          </a:xfrm>
          <a:prstGeom prst="rect">
            <a:avLst/>
          </a:prstGeom>
        </p:spPr>
      </p:pic>
      <p:sp>
        <p:nvSpPr>
          <p:cNvPr id="22" name="Rechteck 21" descr="~ 160 Minuten Zeitbedarf">
            <a:extLst>
              <a:ext uri="{FF2B5EF4-FFF2-40B4-BE49-F238E27FC236}">
                <a16:creationId xmlns:a16="http://schemas.microsoft.com/office/drawing/2014/main" id="{23C1C494-3FEF-4F39-94CF-C8199A0D2932}"/>
              </a:ext>
            </a:extLst>
          </p:cNvPr>
          <p:cNvSpPr/>
          <p:nvPr/>
        </p:nvSpPr>
        <p:spPr>
          <a:xfrm>
            <a:off x="8875694" y="15244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dirty="0">
                <a:solidFill>
                  <a:schemeClr val="tx1"/>
                </a:solidFill>
                <a:latin typeface="Arial" panose="020B0604020202020204" pitchFamily="34" charset="0"/>
                <a:cs typeface="Arial" panose="020B0604020202020204" pitchFamily="34" charset="0"/>
              </a:rPr>
              <a:t>~ 160 Min. Zeitbedarf</a:t>
            </a:r>
          </a:p>
        </p:txBody>
      </p:sp>
      <p:sp>
        <p:nvSpPr>
          <p:cNvPr id="24" name="Pfeil: Fünfeck 23" descr="Pfeil nach rechts mit Beschriftung Zeitbedarf: ~ 160 Minuten">
            <a:extLst>
              <a:ext uri="{FF2B5EF4-FFF2-40B4-BE49-F238E27FC236}">
                <a16:creationId xmlns:a16="http://schemas.microsoft.com/office/drawing/2014/main" id="{D259E338-6086-4230-A36E-5262BCCB235D}"/>
              </a:ext>
            </a:extLst>
          </p:cNvPr>
          <p:cNvSpPr/>
          <p:nvPr/>
        </p:nvSpPr>
        <p:spPr>
          <a:xfrm>
            <a:off x="7128038" y="1652100"/>
            <a:ext cx="1669774"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 160 Min.</a:t>
            </a:r>
          </a:p>
        </p:txBody>
      </p:sp>
      <p:sp>
        <p:nvSpPr>
          <p:cNvPr id="20" name="Rechteck 19" descr="1 Mal Elektro-Stapler">
            <a:extLst>
              <a:ext uri="{FF2B5EF4-FFF2-40B4-BE49-F238E27FC236}">
                <a16:creationId xmlns:a16="http://schemas.microsoft.com/office/drawing/2014/main" id="{2EC951C1-4A32-488A-9037-1A6CCE5F2341}"/>
              </a:ext>
            </a:extLst>
          </p:cNvPr>
          <p:cNvSpPr/>
          <p:nvPr/>
        </p:nvSpPr>
        <p:spPr>
          <a:xfrm>
            <a:off x="2796210" y="57656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1x Elektro-Stapler</a:t>
            </a:r>
          </a:p>
        </p:txBody>
      </p:sp>
      <p:sp>
        <p:nvSpPr>
          <p:cNvPr id="11" name="Sechseck 10" descr="Waagerechtes Sechseck mit Beschriftung Elektro-Stapler">
            <a:extLst>
              <a:ext uri="{FF2B5EF4-FFF2-40B4-BE49-F238E27FC236}">
                <a16:creationId xmlns:a16="http://schemas.microsoft.com/office/drawing/2014/main" id="{4695AFE3-793B-4398-84D6-0B6427395CE2}"/>
              </a:ext>
            </a:extLst>
          </p:cNvPr>
          <p:cNvSpPr/>
          <p:nvPr/>
        </p:nvSpPr>
        <p:spPr>
          <a:xfrm>
            <a:off x="864000" y="589330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Elektro-Stapler</a:t>
            </a:r>
          </a:p>
        </p:txBody>
      </p:sp>
      <p:sp>
        <p:nvSpPr>
          <p:cNvPr id="18" name="Rechteck 17" descr="2 Mal Ameisen">
            <a:extLst>
              <a:ext uri="{FF2B5EF4-FFF2-40B4-BE49-F238E27FC236}">
                <a16:creationId xmlns:a16="http://schemas.microsoft.com/office/drawing/2014/main" id="{AB02A45C-C395-43EF-AF0F-247656F52D88}"/>
              </a:ext>
            </a:extLst>
          </p:cNvPr>
          <p:cNvSpPr/>
          <p:nvPr/>
        </p:nvSpPr>
        <p:spPr>
          <a:xfrm>
            <a:off x="2796210" y="422915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2x Ameise</a:t>
            </a:r>
          </a:p>
        </p:txBody>
      </p:sp>
      <p:sp>
        <p:nvSpPr>
          <p:cNvPr id="13" name="Sechseck 12" descr="Senkrechtes Sechseck mit Beschriftung Ameise">
            <a:extLst>
              <a:ext uri="{FF2B5EF4-FFF2-40B4-BE49-F238E27FC236}">
                <a16:creationId xmlns:a16="http://schemas.microsoft.com/office/drawing/2014/main" id="{82A1962D-363C-4A00-B266-36528906D816}"/>
              </a:ext>
            </a:extLst>
          </p:cNvPr>
          <p:cNvSpPr/>
          <p:nvPr/>
        </p:nvSpPr>
        <p:spPr>
          <a:xfrm rot="16200000">
            <a:off x="864000" y="435685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Ameise</a:t>
            </a:r>
          </a:p>
        </p:txBody>
      </p:sp>
      <p:sp>
        <p:nvSpPr>
          <p:cNvPr id="16" name="Rechteck 15" descr="2 Mal Hand-Hubwagen">
            <a:extLst>
              <a:ext uri="{FF2B5EF4-FFF2-40B4-BE49-F238E27FC236}">
                <a16:creationId xmlns:a16="http://schemas.microsoft.com/office/drawing/2014/main" id="{A99B3BFE-0F52-4102-9BDC-1B9E96FE5822}"/>
              </a:ext>
            </a:extLst>
          </p:cNvPr>
          <p:cNvSpPr/>
          <p:nvPr/>
        </p:nvSpPr>
        <p:spPr>
          <a:xfrm>
            <a:off x="2796210" y="26927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3x Hand-Hubwagen</a:t>
            </a:r>
          </a:p>
        </p:txBody>
      </p:sp>
      <p:sp>
        <p:nvSpPr>
          <p:cNvPr id="9" name="Sechseck 8" descr="Waagerechtes Sechseck mit Beschriftung Hand-Hubwagen">
            <a:extLst>
              <a:ext uri="{FF2B5EF4-FFF2-40B4-BE49-F238E27FC236}">
                <a16:creationId xmlns:a16="http://schemas.microsoft.com/office/drawing/2014/main" id="{D004B115-FA1A-42C2-86F0-075C97D2201E}"/>
              </a:ext>
            </a:extLst>
          </p:cNvPr>
          <p:cNvSpPr/>
          <p:nvPr/>
        </p:nvSpPr>
        <p:spPr>
          <a:xfrm>
            <a:off x="864002" y="282040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Hand-Hubwagen</a:t>
            </a:r>
          </a:p>
        </p:txBody>
      </p:sp>
      <p:sp>
        <p:nvSpPr>
          <p:cNvPr id="14" name="Rechteck 13" descr="12 Mal Mitarbeiterinnen und Mitarbeiter">
            <a:extLst>
              <a:ext uri="{FF2B5EF4-FFF2-40B4-BE49-F238E27FC236}">
                <a16:creationId xmlns:a16="http://schemas.microsoft.com/office/drawing/2014/main" id="{6A3DB770-F949-494D-8EA5-9E1A22888BEB}"/>
              </a:ext>
            </a:extLst>
          </p:cNvPr>
          <p:cNvSpPr/>
          <p:nvPr/>
        </p:nvSpPr>
        <p:spPr>
          <a:xfrm>
            <a:off x="2796210" y="15244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12x Mitarbeiter*Innen</a:t>
            </a:r>
          </a:p>
        </p:txBody>
      </p:sp>
      <p:sp>
        <p:nvSpPr>
          <p:cNvPr id="5" name="Ellipse 4" descr="Kreis mit Beschriftung MA 12">
            <a:extLst>
              <a:ext uri="{FF2B5EF4-FFF2-40B4-BE49-F238E27FC236}">
                <a16:creationId xmlns:a16="http://schemas.microsoft.com/office/drawing/2014/main" id="{A56393A5-EAD2-4D5D-B7FA-93F9BE8D0F27}"/>
              </a:ext>
            </a:extLst>
          </p:cNvPr>
          <p:cNvSpPr/>
          <p:nvPr/>
        </p:nvSpPr>
        <p:spPr>
          <a:xfrm>
            <a:off x="1129044" y="1524400"/>
            <a:ext cx="1073427" cy="864000"/>
          </a:xfrm>
          <a:prstGeom prst="ellips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MA</a:t>
            </a:r>
          </a:p>
          <a:p>
            <a:pPr algn="ctr"/>
            <a:r>
              <a:rPr lang="de-DE" sz="1200" dirty="0">
                <a:solidFill>
                  <a:schemeClr val="tx1"/>
                </a:solidFill>
                <a:latin typeface="Arial" panose="020B0604020202020204" pitchFamily="34" charset="0"/>
                <a:cs typeface="Arial" panose="020B0604020202020204" pitchFamily="34" charset="0"/>
              </a:rPr>
              <a:t>12</a:t>
            </a:r>
          </a:p>
        </p:txBody>
      </p:sp>
      <p:sp>
        <p:nvSpPr>
          <p:cNvPr id="4" name="Titel 3">
            <a:extLst>
              <a:ext uri="{FF2B5EF4-FFF2-40B4-BE49-F238E27FC236}">
                <a16:creationId xmlns:a16="http://schemas.microsoft.com/office/drawing/2014/main" id="{DC0A14E4-F873-4F97-9601-E497529ECF41}"/>
              </a:ext>
            </a:extLst>
          </p:cNvPr>
          <p:cNvSpPr>
            <a:spLocks noGrp="1"/>
          </p:cNvSpPr>
          <p:nvPr>
            <p:ph type="title"/>
          </p:nvPr>
        </p:nvSpPr>
        <p:spPr/>
        <p:txBody>
          <a:bodyPr/>
          <a:lstStyle/>
          <a:p>
            <a:r>
              <a:rPr lang="de-DE" dirty="0"/>
              <a:t>Bedarf (1)</a:t>
            </a:r>
          </a:p>
        </p:txBody>
      </p:sp>
    </p:spTree>
    <p:extLst>
      <p:ext uri="{BB962C8B-B14F-4D97-AF65-F5344CB8AC3E}">
        <p14:creationId xmlns:p14="http://schemas.microsoft.com/office/powerpoint/2010/main" val="316503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descr="Summe Zeitbedarf">
            <a:extLst>
              <a:ext uri="{FF2B5EF4-FFF2-40B4-BE49-F238E27FC236}">
                <a16:creationId xmlns:a16="http://schemas.microsoft.com/office/drawing/2014/main" id="{23C1C494-3FEF-4F39-94CF-C8199A0D2932}"/>
              </a:ext>
            </a:extLst>
          </p:cNvPr>
          <p:cNvSpPr/>
          <p:nvPr/>
        </p:nvSpPr>
        <p:spPr>
          <a:xfrm>
            <a:off x="8875694" y="15244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dirty="0">
                <a:solidFill>
                  <a:schemeClr val="tx1"/>
                </a:solidFill>
                <a:latin typeface="Arial" panose="020B0604020202020204" pitchFamily="34" charset="0"/>
                <a:cs typeface="Arial" panose="020B0604020202020204" pitchFamily="34" charset="0"/>
              </a:rPr>
              <a:t>[Summe] Zeitbedarf</a:t>
            </a:r>
          </a:p>
        </p:txBody>
      </p:sp>
      <p:sp>
        <p:nvSpPr>
          <p:cNvPr id="24" name="Pfeil: Fünfeck 23" descr="Pfeil nach rechts mit Beschriftung Zeitbedarf: Summe">
            <a:extLst>
              <a:ext uri="{FF2B5EF4-FFF2-40B4-BE49-F238E27FC236}">
                <a16:creationId xmlns:a16="http://schemas.microsoft.com/office/drawing/2014/main" id="{D259E338-6086-4230-A36E-5262BCCB235D}"/>
              </a:ext>
            </a:extLst>
          </p:cNvPr>
          <p:cNvSpPr/>
          <p:nvPr/>
        </p:nvSpPr>
        <p:spPr>
          <a:xfrm>
            <a:off x="7128038" y="1652100"/>
            <a:ext cx="1669774" cy="608600"/>
          </a:xfrm>
          <a:prstGeom prst="homePlat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Zeitbedarf:  </a:t>
            </a:r>
          </a:p>
          <a:p>
            <a:pPr algn="ctr"/>
            <a:r>
              <a:rPr lang="de-DE" sz="1200" dirty="0">
                <a:solidFill>
                  <a:schemeClr val="tx1"/>
                </a:solidFill>
                <a:latin typeface="Arial" panose="020B0604020202020204" pitchFamily="34" charset="0"/>
                <a:cs typeface="Arial" panose="020B0604020202020204" pitchFamily="34" charset="0"/>
              </a:rPr>
              <a:t>[Summe]</a:t>
            </a:r>
          </a:p>
        </p:txBody>
      </p:sp>
      <p:sp>
        <p:nvSpPr>
          <p:cNvPr id="20" name="Rechteck 19" descr="Anzahl mal Gegenstand 03">
            <a:extLst>
              <a:ext uri="{FF2B5EF4-FFF2-40B4-BE49-F238E27FC236}">
                <a16:creationId xmlns:a16="http://schemas.microsoft.com/office/drawing/2014/main" id="{2EC951C1-4A32-488A-9037-1A6CCE5F2341}"/>
              </a:ext>
            </a:extLst>
          </p:cNvPr>
          <p:cNvSpPr/>
          <p:nvPr/>
        </p:nvSpPr>
        <p:spPr>
          <a:xfrm>
            <a:off x="2796210" y="57656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[Anzahl]x Gegenstand 03</a:t>
            </a:r>
          </a:p>
        </p:txBody>
      </p:sp>
      <p:sp>
        <p:nvSpPr>
          <p:cNvPr id="11" name="Sechseck 10" descr="Waagerechtes Sechseck mit Beschriftung Gegenstand 03">
            <a:extLst>
              <a:ext uri="{FF2B5EF4-FFF2-40B4-BE49-F238E27FC236}">
                <a16:creationId xmlns:a16="http://schemas.microsoft.com/office/drawing/2014/main" id="{4695AFE3-793B-4398-84D6-0B6427395CE2}"/>
              </a:ext>
            </a:extLst>
          </p:cNvPr>
          <p:cNvSpPr/>
          <p:nvPr/>
        </p:nvSpPr>
        <p:spPr>
          <a:xfrm>
            <a:off x="864000" y="589330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Gegenstand 03</a:t>
            </a:r>
          </a:p>
        </p:txBody>
      </p:sp>
      <p:sp>
        <p:nvSpPr>
          <p:cNvPr id="18" name="Rechteck 17" descr="Anzahl mal Gegenstand 02">
            <a:extLst>
              <a:ext uri="{FF2B5EF4-FFF2-40B4-BE49-F238E27FC236}">
                <a16:creationId xmlns:a16="http://schemas.microsoft.com/office/drawing/2014/main" id="{AB02A45C-C395-43EF-AF0F-247656F52D88}"/>
              </a:ext>
            </a:extLst>
          </p:cNvPr>
          <p:cNvSpPr/>
          <p:nvPr/>
        </p:nvSpPr>
        <p:spPr>
          <a:xfrm>
            <a:off x="2796210" y="422915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[Anzahl]x Gegenstand 02</a:t>
            </a:r>
          </a:p>
        </p:txBody>
      </p:sp>
      <p:sp>
        <p:nvSpPr>
          <p:cNvPr id="13" name="Sechseck 12" descr="Senkrechtes Sechseck mit Beschriftung Gegenstand 02">
            <a:extLst>
              <a:ext uri="{FF2B5EF4-FFF2-40B4-BE49-F238E27FC236}">
                <a16:creationId xmlns:a16="http://schemas.microsoft.com/office/drawing/2014/main" id="{82A1962D-363C-4A00-B266-36528906D816}"/>
              </a:ext>
            </a:extLst>
          </p:cNvPr>
          <p:cNvSpPr/>
          <p:nvPr/>
        </p:nvSpPr>
        <p:spPr>
          <a:xfrm rot="16200000">
            <a:off x="864000" y="435685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Gegenstand 02</a:t>
            </a:r>
          </a:p>
        </p:txBody>
      </p:sp>
      <p:sp>
        <p:nvSpPr>
          <p:cNvPr id="16" name="Rechteck 15" descr="Anzahl mal Gegenstand 01">
            <a:extLst>
              <a:ext uri="{FF2B5EF4-FFF2-40B4-BE49-F238E27FC236}">
                <a16:creationId xmlns:a16="http://schemas.microsoft.com/office/drawing/2014/main" id="{A99B3BFE-0F52-4102-9BDC-1B9E96FE5822}"/>
              </a:ext>
            </a:extLst>
          </p:cNvPr>
          <p:cNvSpPr/>
          <p:nvPr/>
        </p:nvSpPr>
        <p:spPr>
          <a:xfrm>
            <a:off x="2796210" y="26927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[Anzahl]x Gegenstand 01</a:t>
            </a:r>
          </a:p>
        </p:txBody>
      </p:sp>
      <p:sp>
        <p:nvSpPr>
          <p:cNvPr id="9" name="Sechseck 8" descr="Waagerechtes Sechseck mit Beschriftung Gegenstand 01">
            <a:extLst>
              <a:ext uri="{FF2B5EF4-FFF2-40B4-BE49-F238E27FC236}">
                <a16:creationId xmlns:a16="http://schemas.microsoft.com/office/drawing/2014/main" id="{D004B115-FA1A-42C2-86F0-075C97D2201E}"/>
              </a:ext>
            </a:extLst>
          </p:cNvPr>
          <p:cNvSpPr/>
          <p:nvPr/>
        </p:nvSpPr>
        <p:spPr>
          <a:xfrm>
            <a:off x="864002" y="2820400"/>
            <a:ext cx="1603514" cy="608600"/>
          </a:xfrm>
          <a:prstGeom prst="hexagon">
            <a:avLst>
              <a:gd name="adj" fmla="val 51130"/>
              <a:gd name="vf" fmla="val 115470"/>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Gegenstand 01</a:t>
            </a:r>
          </a:p>
        </p:txBody>
      </p:sp>
      <p:sp>
        <p:nvSpPr>
          <p:cNvPr id="14" name="Rechteck 13" descr="Anzahl mal Mitarbeiterinnen und Mitarbeiter">
            <a:extLst>
              <a:ext uri="{FF2B5EF4-FFF2-40B4-BE49-F238E27FC236}">
                <a16:creationId xmlns:a16="http://schemas.microsoft.com/office/drawing/2014/main" id="{6A3DB770-F949-494D-8EA5-9E1A22888BEB}"/>
              </a:ext>
            </a:extLst>
          </p:cNvPr>
          <p:cNvSpPr/>
          <p:nvPr/>
        </p:nvSpPr>
        <p:spPr>
          <a:xfrm>
            <a:off x="2796210" y="1524400"/>
            <a:ext cx="2835964" cy="86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[Anzahl]x Mitarbeiter*Innen</a:t>
            </a:r>
          </a:p>
        </p:txBody>
      </p:sp>
      <p:sp>
        <p:nvSpPr>
          <p:cNvPr id="5" name="Ellipse 4" descr="Kreis mit Beschriftung MA Anzahl">
            <a:extLst>
              <a:ext uri="{FF2B5EF4-FFF2-40B4-BE49-F238E27FC236}">
                <a16:creationId xmlns:a16="http://schemas.microsoft.com/office/drawing/2014/main" id="{A56393A5-EAD2-4D5D-B7FA-93F9BE8D0F27}"/>
              </a:ext>
            </a:extLst>
          </p:cNvPr>
          <p:cNvSpPr/>
          <p:nvPr/>
        </p:nvSpPr>
        <p:spPr>
          <a:xfrm>
            <a:off x="1129044" y="1524400"/>
            <a:ext cx="1073427" cy="864000"/>
          </a:xfrm>
          <a:prstGeom prst="ellips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dirty="0">
                <a:solidFill>
                  <a:schemeClr val="tx1"/>
                </a:solidFill>
                <a:latin typeface="Arial" panose="020B0604020202020204" pitchFamily="34" charset="0"/>
                <a:cs typeface="Arial" panose="020B0604020202020204" pitchFamily="34" charset="0"/>
              </a:rPr>
              <a:t>MA [Anzahl]</a:t>
            </a:r>
          </a:p>
        </p:txBody>
      </p:sp>
      <p:sp>
        <p:nvSpPr>
          <p:cNvPr id="4" name="Titel 3">
            <a:extLst>
              <a:ext uri="{FF2B5EF4-FFF2-40B4-BE49-F238E27FC236}">
                <a16:creationId xmlns:a16="http://schemas.microsoft.com/office/drawing/2014/main" id="{DC0A14E4-F873-4F97-9601-E497529ECF41}"/>
              </a:ext>
            </a:extLst>
          </p:cNvPr>
          <p:cNvSpPr>
            <a:spLocks noGrp="1"/>
          </p:cNvSpPr>
          <p:nvPr>
            <p:ph type="title"/>
          </p:nvPr>
        </p:nvSpPr>
        <p:spPr>
          <a:xfrm>
            <a:off x="864000" y="660400"/>
            <a:ext cx="10800000" cy="864000"/>
          </a:xfrm>
        </p:spPr>
        <p:txBody>
          <a:bodyPr/>
          <a:lstStyle/>
          <a:p>
            <a:r>
              <a:rPr lang="de-DE" dirty="0"/>
              <a:t>Bedarf (2)</a:t>
            </a:r>
          </a:p>
        </p:txBody>
      </p:sp>
    </p:spTree>
    <p:extLst>
      <p:ext uri="{BB962C8B-B14F-4D97-AF65-F5344CB8AC3E}">
        <p14:creationId xmlns:p14="http://schemas.microsoft.com/office/powerpoint/2010/main" val="3494485429"/>
      </p:ext>
    </p:extLst>
  </p:cSld>
  <p:clrMapOvr>
    <a:masterClrMapping/>
  </p:clrMapOvr>
</p:sld>
</file>

<file path=ppt/theme/theme1.xml><?xml version="1.0" encoding="utf-8"?>
<a:theme xmlns:a="http://schemas.openxmlformats.org/drawingml/2006/main" name="191212 Präsentationsvorlage UM breit V01">
  <a:themeElements>
    <a:clrScheme name="HWRM neu">
      <a:dk1>
        <a:sysClr val="windowText" lastClr="000000"/>
      </a:dk1>
      <a:lt1>
        <a:sysClr val="window" lastClr="FFFFFF"/>
      </a:lt1>
      <a:dk2>
        <a:srgbClr val="1F497D"/>
      </a:dk2>
      <a:lt2>
        <a:srgbClr val="D9D9DA"/>
      </a:lt2>
      <a:accent1>
        <a:srgbClr val="007DC0"/>
      </a:accent1>
      <a:accent2>
        <a:srgbClr val="409ED0"/>
      </a:accent2>
      <a:accent3>
        <a:srgbClr val="7FBEDF"/>
      </a:accent3>
      <a:accent4>
        <a:srgbClr val="B12125"/>
      </a:accent4>
      <a:accent5>
        <a:srgbClr val="E1B126"/>
      </a:accent5>
      <a:accent6>
        <a:srgbClr val="FFFBD5"/>
      </a:accent6>
      <a:hlink>
        <a:srgbClr val="0000FF"/>
      </a:hlink>
      <a:folHlink>
        <a:srgbClr val="800080"/>
      </a:folHlink>
    </a:clrScheme>
    <a:fontScheme name="HWR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effectLst/>
      </a:spPr>
      <a:bodyPr rtlCol="0" anchor="ctr"/>
      <a:lstStyle>
        <a:defPPr algn="ctr">
          <a:defRPr sz="1200" dirty="0" err="1" smtClean="0">
            <a:solidFill>
              <a:schemeClr val="tx1"/>
            </a:solidFill>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ln w="9525"/>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200" dirty="0" smtClean="0">
            <a:latin typeface="Arial" panose="020B0604020202020204" pitchFamily="34" charset="0"/>
            <a:cs typeface="Arial" panose="020B0604020202020204" pitchFamily="34" charset="0"/>
          </a:defRPr>
        </a:defPPr>
      </a:lstStyle>
    </a:txDef>
  </a:objectDefaults>
  <a:extraClrSchemeLst/>
  <a:custClrLst>
    <a:custClr name="Signalgelb">
      <a:srgbClr val="F9E961"/>
    </a:custClr>
    <a:custClr name="GoGrün">
      <a:srgbClr val="15B226"/>
    </a:custClr>
    <a:custClr name="Signalrot">
      <a:srgbClr val="EE1C3F"/>
    </a:custClr>
    <a:custClr name="Dunkelblau+10">
      <a:srgbClr val="296499"/>
    </a:custClr>
    <a:custClr name="Dunkelblau+20">
      <a:srgbClr val="2F6EB2"/>
    </a:custClr>
    <a:custClr name="Dunkelblau+30">
      <a:srgbClr val="367ECC"/>
    </a:custClr>
    <a:custClr name="Dunkelblau+40">
      <a:srgbClr val="419FE5"/>
    </a:custClr>
    <a:custClr name="Dunkelblau+50">
      <a:srgbClr val="48B6F9"/>
    </a:custClr>
  </a:custClrLst>
  <a:extLst>
    <a:ext uri="{05A4C25C-085E-4340-85A3-A5531E510DB2}">
      <thm15:themeFamily xmlns:thm15="http://schemas.microsoft.com/office/thememl/2012/main" name="191212 Präsentationsvorlage UM_breit.potx" id="{31229E79-9308-4CA5-8007-2532D0E63B8C}" vid="{EF3C2B70-3AA8-4CE6-BA66-29771259FDF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191212 Präsentationsvorlage UM breit final</Template>
  <TotalTime>0</TotalTime>
  <Words>198</Words>
  <Application>Microsoft Office PowerPoint</Application>
  <PresentationFormat>Breitbild</PresentationFormat>
  <Paragraphs>71</Paragraphs>
  <Slides>6</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6</vt:i4>
      </vt:variant>
    </vt:vector>
  </HeadingPairs>
  <TitlesOfParts>
    <vt:vector size="15" baseType="lpstr">
      <vt:lpstr>ＭＳ Ｐゴシック</vt:lpstr>
      <vt:lpstr>ＭＳ Ｐゴシック</vt:lpstr>
      <vt:lpstr>Arial</vt:lpstr>
      <vt:lpstr>Calibri</vt:lpstr>
      <vt:lpstr>Symbol</vt:lpstr>
      <vt:lpstr>Times</vt:lpstr>
      <vt:lpstr>Times New Roman</vt:lpstr>
      <vt:lpstr>Wingdings 3</vt:lpstr>
      <vt:lpstr>191212 Präsentationsvorlage UM breit V01</vt:lpstr>
      <vt:lpstr>Räumungskonzept Mustervorlage für Unternehmen</vt:lpstr>
      <vt:lpstr>Gefährdete Güter</vt:lpstr>
      <vt:lpstr>Transport (1)</vt:lpstr>
      <vt:lpstr>Transport (2)</vt:lpstr>
      <vt:lpstr>Bedarf (1)</vt:lpstr>
      <vt:lpstr>Bedarf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Materialtransport</dc:title>
  <dc:creator>Helena Milas, VSC-Team</dc:creator>
  <cp:keywords>Mustervorlage für Unternehmen</cp:keywords>
  <cp:lastModifiedBy>Mölkner, Nina (UM)</cp:lastModifiedBy>
  <cp:revision>36</cp:revision>
  <dcterms:created xsi:type="dcterms:W3CDTF">2020-08-20T08:13:40Z</dcterms:created>
  <dcterms:modified xsi:type="dcterms:W3CDTF">2021-10-07T15:11:28Z</dcterms:modified>
</cp:coreProperties>
</file>